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 id="2147483686" r:id="rId5"/>
  </p:sldMasterIdLst>
  <p:notesMasterIdLst>
    <p:notesMasterId r:id="rId35"/>
  </p:notesMasterIdLst>
  <p:sldIdLst>
    <p:sldId id="357" r:id="rId6"/>
    <p:sldId id="322" r:id="rId7"/>
    <p:sldId id="320" r:id="rId8"/>
    <p:sldId id="256" r:id="rId9"/>
    <p:sldId id="292" r:id="rId10"/>
    <p:sldId id="294" r:id="rId11"/>
    <p:sldId id="295" r:id="rId12"/>
    <p:sldId id="301" r:id="rId13"/>
    <p:sldId id="302" r:id="rId14"/>
    <p:sldId id="303" r:id="rId15"/>
    <p:sldId id="264" r:id="rId16"/>
    <p:sldId id="300" r:id="rId17"/>
    <p:sldId id="307" r:id="rId18"/>
    <p:sldId id="309" r:id="rId19"/>
    <p:sldId id="305" r:id="rId20"/>
    <p:sldId id="308" r:id="rId21"/>
    <p:sldId id="261" r:id="rId22"/>
    <p:sldId id="306" r:id="rId23"/>
    <p:sldId id="310" r:id="rId24"/>
    <p:sldId id="315" r:id="rId25"/>
    <p:sldId id="266" r:id="rId26"/>
    <p:sldId id="312" r:id="rId27"/>
    <p:sldId id="314" r:id="rId28"/>
    <p:sldId id="313" r:id="rId29"/>
    <p:sldId id="311" r:id="rId30"/>
    <p:sldId id="317" r:id="rId31"/>
    <p:sldId id="356" r:id="rId32"/>
    <p:sldId id="321" r:id="rId33"/>
    <p:sldId id="323"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B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CE147-FD6C-4009-9935-EA343A8C5EDB}" v="10" dt="2025-08-21T15:44:56.7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31"/>
    <p:restoredTop sz="84258" autoAdjust="0"/>
  </p:normalViewPr>
  <p:slideViewPr>
    <p:cSldViewPr snapToGrid="0">
      <p:cViewPr varScale="1">
        <p:scale>
          <a:sx n="85" d="100"/>
          <a:sy n="85" d="100"/>
        </p:scale>
        <p:origin x="904" y="4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un Fagan" userId="e4f96387-12cb-4853-bee3-8700ebab05a9" providerId="ADAL" clId="{F2FE78E9-D168-4698-B9A9-3A966767FC80}"/>
    <pc:docChg chg="custSel delSld modSld">
      <pc:chgData name="Shaun Fagan" userId="e4f96387-12cb-4853-bee3-8700ebab05a9" providerId="ADAL" clId="{F2FE78E9-D168-4698-B9A9-3A966767FC80}" dt="2025-02-01T02:56:20.768" v="79"/>
      <pc:docMkLst>
        <pc:docMk/>
      </pc:docMkLst>
      <pc:sldChg chg="delSp modSp mod">
        <pc:chgData name="Shaun Fagan" userId="e4f96387-12cb-4853-bee3-8700ebab05a9" providerId="ADAL" clId="{F2FE78E9-D168-4698-B9A9-3A966767FC80}" dt="2025-02-01T02:28:32.597" v="25" actId="478"/>
        <pc:sldMkLst>
          <pc:docMk/>
          <pc:sldMk cId="1039759085" sldId="256"/>
        </pc:sldMkLst>
      </pc:sldChg>
      <pc:sldChg chg="addSp delSp modSp del mod">
        <pc:chgData name="Shaun Fagan" userId="e4f96387-12cb-4853-bee3-8700ebab05a9" providerId="ADAL" clId="{F2FE78E9-D168-4698-B9A9-3A966767FC80}" dt="2025-02-01T02:32:08.836" v="77" actId="47"/>
        <pc:sldMkLst>
          <pc:docMk/>
          <pc:sldMk cId="1625557772" sldId="258"/>
        </pc:sldMkLst>
      </pc:sldChg>
      <pc:sldChg chg="delSp mod">
        <pc:chgData name="Shaun Fagan" userId="e4f96387-12cb-4853-bee3-8700ebab05a9" providerId="ADAL" clId="{F2FE78E9-D168-4698-B9A9-3A966767FC80}" dt="2025-02-01T02:30:41.570" v="58" actId="478"/>
        <pc:sldMkLst>
          <pc:docMk/>
          <pc:sldMk cId="125237905" sldId="261"/>
        </pc:sldMkLst>
      </pc:sldChg>
      <pc:sldChg chg="addSp delSp modSp mod">
        <pc:chgData name="Shaun Fagan" userId="e4f96387-12cb-4853-bee3-8700ebab05a9" providerId="ADAL" clId="{F2FE78E9-D168-4698-B9A9-3A966767FC80}" dt="2025-02-01T02:29:03.387" v="34" actId="478"/>
        <pc:sldMkLst>
          <pc:docMk/>
          <pc:sldMk cId="2734257689" sldId="264"/>
        </pc:sldMkLst>
      </pc:sldChg>
      <pc:sldChg chg="addSp delSp modSp mod">
        <pc:chgData name="Shaun Fagan" userId="e4f96387-12cb-4853-bee3-8700ebab05a9" providerId="ADAL" clId="{F2FE78E9-D168-4698-B9A9-3A966767FC80}" dt="2025-02-01T02:30:15.919" v="50" actId="478"/>
        <pc:sldMkLst>
          <pc:docMk/>
          <pc:sldMk cId="412149704" sldId="266"/>
        </pc:sldMkLst>
      </pc:sldChg>
      <pc:sldChg chg="addSp delSp modSp mod">
        <pc:chgData name="Shaun Fagan" userId="e4f96387-12cb-4853-bee3-8700ebab05a9" providerId="ADAL" clId="{F2FE78E9-D168-4698-B9A9-3A966767FC80}" dt="2025-02-01T02:32:00.857" v="76" actId="478"/>
        <pc:sldMkLst>
          <pc:docMk/>
          <pc:sldMk cId="2201125929" sldId="292"/>
        </pc:sldMkLst>
      </pc:sldChg>
      <pc:sldChg chg="addSp delSp modSp del mod">
        <pc:chgData name="Shaun Fagan" userId="e4f96387-12cb-4853-bee3-8700ebab05a9" providerId="ADAL" clId="{F2FE78E9-D168-4698-B9A9-3A966767FC80}" dt="2025-02-01T02:31:50.443" v="73" actId="47"/>
        <pc:sldMkLst>
          <pc:docMk/>
          <pc:sldMk cId="1721841647" sldId="293"/>
        </pc:sldMkLst>
      </pc:sldChg>
      <pc:sldChg chg="addSp delSp modSp mod">
        <pc:chgData name="Shaun Fagan" userId="e4f96387-12cb-4853-bee3-8700ebab05a9" providerId="ADAL" clId="{F2FE78E9-D168-4698-B9A9-3A966767FC80}" dt="2025-02-01T02:31:47.714" v="72" actId="478"/>
        <pc:sldMkLst>
          <pc:docMk/>
          <pc:sldMk cId="3695820081" sldId="294"/>
        </pc:sldMkLst>
      </pc:sldChg>
      <pc:sldChg chg="addSp delSp modSp mod">
        <pc:chgData name="Shaun Fagan" userId="e4f96387-12cb-4853-bee3-8700ebab05a9" providerId="ADAL" clId="{F2FE78E9-D168-4698-B9A9-3A966767FC80}" dt="2025-02-01T02:31:35.436" v="71" actId="14100"/>
        <pc:sldMkLst>
          <pc:docMk/>
          <pc:sldMk cId="1605306264" sldId="295"/>
        </pc:sldMkLst>
      </pc:sldChg>
      <pc:sldChg chg="addSp delSp modSp del mod">
        <pc:chgData name="Shaun Fagan" userId="e4f96387-12cb-4853-bee3-8700ebab05a9" providerId="ADAL" clId="{F2FE78E9-D168-4698-B9A9-3A966767FC80}" dt="2025-02-01T02:32:08.836" v="77" actId="47"/>
        <pc:sldMkLst>
          <pc:docMk/>
          <pc:sldMk cId="1020587772" sldId="297"/>
        </pc:sldMkLst>
      </pc:sldChg>
      <pc:sldChg chg="addSp delSp modSp del mod">
        <pc:chgData name="Shaun Fagan" userId="e4f96387-12cb-4853-bee3-8700ebab05a9" providerId="ADAL" clId="{F2FE78E9-D168-4698-B9A9-3A966767FC80}" dt="2025-02-01T02:32:08.836" v="77" actId="47"/>
        <pc:sldMkLst>
          <pc:docMk/>
          <pc:sldMk cId="2874132420" sldId="299"/>
        </pc:sldMkLst>
      </pc:sldChg>
      <pc:sldChg chg="addSp delSp modSp mod">
        <pc:chgData name="Shaun Fagan" userId="e4f96387-12cb-4853-bee3-8700ebab05a9" providerId="ADAL" clId="{F2FE78E9-D168-4698-B9A9-3A966767FC80}" dt="2025-02-01T02:29:11.579" v="36" actId="478"/>
        <pc:sldMkLst>
          <pc:docMk/>
          <pc:sldMk cId="195647157" sldId="300"/>
        </pc:sldMkLst>
      </pc:sldChg>
      <pc:sldChg chg="addSp delSp modSp mod">
        <pc:chgData name="Shaun Fagan" userId="e4f96387-12cb-4853-bee3-8700ebab05a9" providerId="ADAL" clId="{F2FE78E9-D168-4698-B9A9-3A966767FC80}" dt="2025-02-01T02:28:41.960" v="28" actId="478"/>
        <pc:sldMkLst>
          <pc:docMk/>
          <pc:sldMk cId="203663819" sldId="301"/>
        </pc:sldMkLst>
      </pc:sldChg>
      <pc:sldChg chg="addSp delSp modSp mod">
        <pc:chgData name="Shaun Fagan" userId="e4f96387-12cb-4853-bee3-8700ebab05a9" providerId="ADAL" clId="{F2FE78E9-D168-4698-B9A9-3A966767FC80}" dt="2025-02-01T02:28:48.036" v="30" actId="478"/>
        <pc:sldMkLst>
          <pc:docMk/>
          <pc:sldMk cId="1327206010" sldId="302"/>
        </pc:sldMkLst>
      </pc:sldChg>
      <pc:sldChg chg="addSp delSp modSp mod">
        <pc:chgData name="Shaun Fagan" userId="e4f96387-12cb-4853-bee3-8700ebab05a9" providerId="ADAL" clId="{F2FE78E9-D168-4698-B9A9-3A966767FC80}" dt="2025-02-01T02:28:56.026" v="32" actId="478"/>
        <pc:sldMkLst>
          <pc:docMk/>
          <pc:sldMk cId="816280382" sldId="303"/>
        </pc:sldMkLst>
      </pc:sldChg>
      <pc:sldChg chg="addSp delSp modSp del mod">
        <pc:chgData name="Shaun Fagan" userId="e4f96387-12cb-4853-bee3-8700ebab05a9" providerId="ADAL" clId="{F2FE78E9-D168-4698-B9A9-3A966767FC80}" dt="2025-02-01T02:32:08.836" v="77" actId="47"/>
        <pc:sldMkLst>
          <pc:docMk/>
          <pc:sldMk cId="228250961" sldId="304"/>
        </pc:sldMkLst>
      </pc:sldChg>
      <pc:sldChg chg="addSp delSp modSp mod">
        <pc:chgData name="Shaun Fagan" userId="e4f96387-12cb-4853-bee3-8700ebab05a9" providerId="ADAL" clId="{F2FE78E9-D168-4698-B9A9-3A966767FC80}" dt="2025-02-01T02:31:10.467" v="64" actId="478"/>
        <pc:sldMkLst>
          <pc:docMk/>
          <pc:sldMk cId="1406567294" sldId="305"/>
        </pc:sldMkLst>
      </pc:sldChg>
      <pc:sldChg chg="addSp delSp modSp mod">
        <pc:chgData name="Shaun Fagan" userId="e4f96387-12cb-4853-bee3-8700ebab05a9" providerId="ADAL" clId="{F2FE78E9-D168-4698-B9A9-3A966767FC80}" dt="2025-02-01T02:30:35.858" v="56" actId="478"/>
        <pc:sldMkLst>
          <pc:docMk/>
          <pc:sldMk cId="1282564012" sldId="306"/>
        </pc:sldMkLst>
      </pc:sldChg>
      <pc:sldChg chg="addSp delSp modSp mod">
        <pc:chgData name="Shaun Fagan" userId="e4f96387-12cb-4853-bee3-8700ebab05a9" providerId="ADAL" clId="{F2FE78E9-D168-4698-B9A9-3A966767FC80}" dt="2025-02-01T02:29:17.699" v="38" actId="478"/>
        <pc:sldMkLst>
          <pc:docMk/>
          <pc:sldMk cId="3066898992" sldId="307"/>
        </pc:sldMkLst>
      </pc:sldChg>
      <pc:sldChg chg="addSp delSp modSp mod">
        <pc:chgData name="Shaun Fagan" userId="e4f96387-12cb-4853-bee3-8700ebab05a9" providerId="ADAL" clId="{F2FE78E9-D168-4698-B9A9-3A966767FC80}" dt="2025-02-01T02:31:21.651" v="68" actId="478"/>
        <pc:sldMkLst>
          <pc:docMk/>
          <pc:sldMk cId="3014931719" sldId="308"/>
        </pc:sldMkLst>
      </pc:sldChg>
      <pc:sldChg chg="addSp delSp modSp mod">
        <pc:chgData name="Shaun Fagan" userId="e4f96387-12cb-4853-bee3-8700ebab05a9" providerId="ADAL" clId="{F2FE78E9-D168-4698-B9A9-3A966767FC80}" dt="2025-02-01T02:30:51.275" v="60" actId="478"/>
        <pc:sldMkLst>
          <pc:docMk/>
          <pc:sldMk cId="906236948" sldId="309"/>
        </pc:sldMkLst>
      </pc:sldChg>
      <pc:sldChg chg="addSp delSp modSp mod">
        <pc:chgData name="Shaun Fagan" userId="e4f96387-12cb-4853-bee3-8700ebab05a9" providerId="ADAL" clId="{F2FE78E9-D168-4698-B9A9-3A966767FC80}" dt="2025-02-01T02:30:29.176" v="54" actId="478"/>
        <pc:sldMkLst>
          <pc:docMk/>
          <pc:sldMk cId="952052902" sldId="310"/>
        </pc:sldMkLst>
      </pc:sldChg>
      <pc:sldChg chg="addSp delSp modSp mod">
        <pc:chgData name="Shaun Fagan" userId="e4f96387-12cb-4853-bee3-8700ebab05a9" providerId="ADAL" clId="{F2FE78E9-D168-4698-B9A9-3A966767FC80}" dt="2025-02-01T02:55:53.463" v="78" actId="478"/>
        <pc:sldMkLst>
          <pc:docMk/>
          <pc:sldMk cId="2770959368" sldId="311"/>
        </pc:sldMkLst>
      </pc:sldChg>
      <pc:sldChg chg="addSp delSp modSp mod">
        <pc:chgData name="Shaun Fagan" userId="e4f96387-12cb-4853-bee3-8700ebab05a9" providerId="ADAL" clId="{F2FE78E9-D168-4698-B9A9-3A966767FC80}" dt="2025-02-01T02:30:05.545" v="47" actId="478"/>
        <pc:sldMkLst>
          <pc:docMk/>
          <pc:sldMk cId="1238011040" sldId="312"/>
        </pc:sldMkLst>
      </pc:sldChg>
      <pc:sldChg chg="addSp delSp modSp mod">
        <pc:chgData name="Shaun Fagan" userId="e4f96387-12cb-4853-bee3-8700ebab05a9" providerId="ADAL" clId="{F2FE78E9-D168-4698-B9A9-3A966767FC80}" dt="2025-02-01T02:29:47.743" v="43" actId="478"/>
        <pc:sldMkLst>
          <pc:docMk/>
          <pc:sldMk cId="907842210" sldId="313"/>
        </pc:sldMkLst>
      </pc:sldChg>
      <pc:sldChg chg="addSp delSp modSp mod">
        <pc:chgData name="Shaun Fagan" userId="e4f96387-12cb-4853-bee3-8700ebab05a9" providerId="ADAL" clId="{F2FE78E9-D168-4698-B9A9-3A966767FC80}" dt="2025-02-01T02:29:52.879" v="44" actId="478"/>
        <pc:sldMkLst>
          <pc:docMk/>
          <pc:sldMk cId="561886152" sldId="314"/>
        </pc:sldMkLst>
      </pc:sldChg>
      <pc:sldChg chg="addSp delSp modSp mod">
        <pc:chgData name="Shaun Fagan" userId="e4f96387-12cb-4853-bee3-8700ebab05a9" providerId="ADAL" clId="{F2FE78E9-D168-4698-B9A9-3A966767FC80}" dt="2025-02-01T02:30:22.849" v="52" actId="478"/>
        <pc:sldMkLst>
          <pc:docMk/>
          <pc:sldMk cId="713934670" sldId="315"/>
        </pc:sldMkLst>
      </pc:sldChg>
      <pc:sldChg chg="del">
        <pc:chgData name="Shaun Fagan" userId="e4f96387-12cb-4853-bee3-8700ebab05a9" providerId="ADAL" clId="{F2FE78E9-D168-4698-B9A9-3A966767FC80}" dt="2025-02-01T02:56:20.768" v="79"/>
        <pc:sldMkLst>
          <pc:docMk/>
          <pc:sldMk cId="4050808104" sldId="319"/>
        </pc:sldMkLst>
      </pc:sldChg>
      <pc:sldMasterChg chg="delSldLayout">
        <pc:chgData name="Shaun Fagan" userId="e4f96387-12cb-4853-bee3-8700ebab05a9" providerId="ADAL" clId="{F2FE78E9-D168-4698-B9A9-3A966767FC80}" dt="2025-02-01T02:31:50.443" v="73" actId="47"/>
        <pc:sldMasterMkLst>
          <pc:docMk/>
          <pc:sldMasterMk cId="3273912645" sldId="2147483672"/>
        </pc:sldMasterMkLst>
        <pc:sldLayoutChg chg="del">
          <pc:chgData name="Shaun Fagan" userId="e4f96387-12cb-4853-bee3-8700ebab05a9" providerId="ADAL" clId="{F2FE78E9-D168-4698-B9A9-3A966767FC80}" dt="2025-02-01T02:31:50.443" v="73" actId="47"/>
          <pc:sldLayoutMkLst>
            <pc:docMk/>
            <pc:sldMasterMk cId="3273912645" sldId="2147483672"/>
            <pc:sldLayoutMk cId="3891026951" sldId="2147483682"/>
          </pc:sldLayoutMkLst>
        </pc:sldLayoutChg>
      </pc:sldMasterChg>
    </pc:docChg>
  </pc:docChgLst>
  <pc:docChgLst>
    <pc:chgData name="Shaun Fagan" userId="e4f96387-12cb-4853-bee3-8700ebab05a9" providerId="ADAL" clId="{A70CE147-FD6C-4009-9935-EA343A8C5EDB}"/>
    <pc:docChg chg="undo custSel addSld delSld modSld sldOrd">
      <pc:chgData name="Shaun Fagan" userId="e4f96387-12cb-4853-bee3-8700ebab05a9" providerId="ADAL" clId="{A70CE147-FD6C-4009-9935-EA343A8C5EDB}" dt="2025-08-21T15:49:28.233" v="585"/>
      <pc:docMkLst>
        <pc:docMk/>
      </pc:docMkLst>
      <pc:sldChg chg="delSp modSp mod">
        <pc:chgData name="Shaun Fagan" userId="e4f96387-12cb-4853-bee3-8700ebab05a9" providerId="ADAL" clId="{A70CE147-FD6C-4009-9935-EA343A8C5EDB}" dt="2025-08-21T15:48:59.415" v="583" actId="478"/>
        <pc:sldMkLst>
          <pc:docMk/>
          <pc:sldMk cId="1039759085" sldId="256"/>
        </pc:sldMkLst>
        <pc:spChg chg="mod">
          <ac:chgData name="Shaun Fagan" userId="e4f96387-12cb-4853-bee3-8700ebab05a9" providerId="ADAL" clId="{A70CE147-FD6C-4009-9935-EA343A8C5EDB}" dt="2025-08-21T15:48:56.622" v="582" actId="27636"/>
          <ac:spMkLst>
            <pc:docMk/>
            <pc:sldMk cId="1039759085" sldId="256"/>
            <ac:spMk id="2" creationId="{462B71DE-1BE4-E30B-0776-0DCA355177EB}"/>
          </ac:spMkLst>
        </pc:spChg>
        <pc:spChg chg="mod">
          <ac:chgData name="Shaun Fagan" userId="e4f96387-12cb-4853-bee3-8700ebab05a9" providerId="ADAL" clId="{A70CE147-FD6C-4009-9935-EA343A8C5EDB}" dt="2025-08-21T15:48:51.630" v="580" actId="20577"/>
          <ac:spMkLst>
            <pc:docMk/>
            <pc:sldMk cId="1039759085" sldId="256"/>
            <ac:spMk id="8" creationId="{479F0267-9D1C-BDA9-A152-B01CD379FC92}"/>
          </ac:spMkLst>
        </pc:spChg>
        <pc:picChg chg="del">
          <ac:chgData name="Shaun Fagan" userId="e4f96387-12cb-4853-bee3-8700ebab05a9" providerId="ADAL" clId="{A70CE147-FD6C-4009-9935-EA343A8C5EDB}" dt="2025-08-21T15:48:59.415" v="583" actId="478"/>
          <ac:picMkLst>
            <pc:docMk/>
            <pc:sldMk cId="1039759085" sldId="256"/>
            <ac:picMk id="4" creationId="{19E21191-8071-3190-76F3-A9A465968356}"/>
          </ac:picMkLst>
        </pc:picChg>
      </pc:sldChg>
      <pc:sldChg chg="delSp mod">
        <pc:chgData name="Shaun Fagan" userId="e4f96387-12cb-4853-bee3-8700ebab05a9" providerId="ADAL" clId="{A70CE147-FD6C-4009-9935-EA343A8C5EDB}" dt="2025-08-21T15:47:55.225" v="539" actId="478"/>
        <pc:sldMkLst>
          <pc:docMk/>
          <pc:sldMk cId="2734257689" sldId="264"/>
        </pc:sldMkLst>
        <pc:spChg chg="del">
          <ac:chgData name="Shaun Fagan" userId="e4f96387-12cb-4853-bee3-8700ebab05a9" providerId="ADAL" clId="{A70CE147-FD6C-4009-9935-EA343A8C5EDB}" dt="2025-08-21T15:47:52.886" v="538" actId="478"/>
          <ac:spMkLst>
            <pc:docMk/>
            <pc:sldMk cId="2734257689" sldId="264"/>
            <ac:spMk id="2" creationId="{434A9015-2692-AAC1-CE10-A593E8564358}"/>
          </ac:spMkLst>
        </pc:spChg>
        <pc:spChg chg="del">
          <ac:chgData name="Shaun Fagan" userId="e4f96387-12cb-4853-bee3-8700ebab05a9" providerId="ADAL" clId="{A70CE147-FD6C-4009-9935-EA343A8C5EDB}" dt="2025-08-21T15:47:50.815" v="537" actId="478"/>
          <ac:spMkLst>
            <pc:docMk/>
            <pc:sldMk cId="2734257689" sldId="264"/>
            <ac:spMk id="5" creationId="{1CADE756-E925-420C-2FC4-1F35E57B26FC}"/>
          </ac:spMkLst>
        </pc:spChg>
        <pc:spChg chg="del">
          <ac:chgData name="Shaun Fagan" userId="e4f96387-12cb-4853-bee3-8700ebab05a9" providerId="ADAL" clId="{A70CE147-FD6C-4009-9935-EA343A8C5EDB}" dt="2025-08-21T15:47:55.225" v="539" actId="478"/>
          <ac:spMkLst>
            <pc:docMk/>
            <pc:sldMk cId="2734257689" sldId="264"/>
            <ac:spMk id="7" creationId="{ECF50AB0-047A-56CD-B88C-BC8135EB58C8}"/>
          </ac:spMkLst>
        </pc:spChg>
      </pc:sldChg>
      <pc:sldChg chg="delSp mod">
        <pc:chgData name="Shaun Fagan" userId="e4f96387-12cb-4853-bee3-8700ebab05a9" providerId="ADAL" clId="{A70CE147-FD6C-4009-9935-EA343A8C5EDB}" dt="2025-08-21T15:47:42.085" v="536" actId="478"/>
        <pc:sldMkLst>
          <pc:docMk/>
          <pc:sldMk cId="412149704" sldId="266"/>
        </pc:sldMkLst>
        <pc:spChg chg="del">
          <ac:chgData name="Shaun Fagan" userId="e4f96387-12cb-4853-bee3-8700ebab05a9" providerId="ADAL" clId="{A70CE147-FD6C-4009-9935-EA343A8C5EDB}" dt="2025-08-21T15:47:42.085" v="536" actId="478"/>
          <ac:spMkLst>
            <pc:docMk/>
            <pc:sldMk cId="412149704" sldId="266"/>
            <ac:spMk id="6" creationId="{99453BC0-50C2-768D-89E0-DFB495105850}"/>
          </ac:spMkLst>
        </pc:spChg>
        <pc:spChg chg="del">
          <ac:chgData name="Shaun Fagan" userId="e4f96387-12cb-4853-bee3-8700ebab05a9" providerId="ADAL" clId="{A70CE147-FD6C-4009-9935-EA343A8C5EDB}" dt="2025-08-21T15:47:35.468" v="533" actId="478"/>
          <ac:spMkLst>
            <pc:docMk/>
            <pc:sldMk cId="412149704" sldId="266"/>
            <ac:spMk id="8" creationId="{EC50A980-702F-2A68-D03C-3803D675AC4E}"/>
          </ac:spMkLst>
        </pc:spChg>
        <pc:spChg chg="del">
          <ac:chgData name="Shaun Fagan" userId="e4f96387-12cb-4853-bee3-8700ebab05a9" providerId="ADAL" clId="{A70CE147-FD6C-4009-9935-EA343A8C5EDB}" dt="2025-08-21T15:47:38.033" v="534" actId="478"/>
          <ac:spMkLst>
            <pc:docMk/>
            <pc:sldMk cId="412149704" sldId="266"/>
            <ac:spMk id="10" creationId="{70B57095-8798-DFCB-9772-382EF62CC5C7}"/>
          </ac:spMkLst>
        </pc:spChg>
        <pc:spChg chg="del">
          <ac:chgData name="Shaun Fagan" userId="e4f96387-12cb-4853-bee3-8700ebab05a9" providerId="ADAL" clId="{A70CE147-FD6C-4009-9935-EA343A8C5EDB}" dt="2025-08-21T15:47:39.204" v="535" actId="478"/>
          <ac:spMkLst>
            <pc:docMk/>
            <pc:sldMk cId="412149704" sldId="266"/>
            <ac:spMk id="12" creationId="{5C7F64F8-FD60-DEC9-58D7-86E79EE751FA}"/>
          </ac:spMkLst>
        </pc:spChg>
      </pc:sldChg>
      <pc:sldChg chg="del">
        <pc:chgData name="Shaun Fagan" userId="e4f96387-12cb-4853-bee3-8700ebab05a9" providerId="ADAL" clId="{A70CE147-FD6C-4009-9935-EA343A8C5EDB}" dt="2025-08-21T15:43:36.387" v="494" actId="47"/>
        <pc:sldMkLst>
          <pc:docMk/>
          <pc:sldMk cId="4264217122" sldId="296"/>
        </pc:sldMkLst>
      </pc:sldChg>
      <pc:sldChg chg="addSp delSp modSp mod">
        <pc:chgData name="Shaun Fagan" userId="e4f96387-12cb-4853-bee3-8700ebab05a9" providerId="ADAL" clId="{A70CE147-FD6C-4009-9935-EA343A8C5EDB}" dt="2025-08-21T15:43:10.116" v="493" actId="692"/>
        <pc:sldMkLst>
          <pc:docMk/>
          <pc:sldMk cId="1336879206" sldId="317"/>
        </pc:sldMkLst>
        <pc:spChg chg="add del mod">
          <ac:chgData name="Shaun Fagan" userId="e4f96387-12cb-4853-bee3-8700ebab05a9" providerId="ADAL" clId="{A70CE147-FD6C-4009-9935-EA343A8C5EDB}" dt="2025-08-21T15:35:50.280" v="450" actId="478"/>
          <ac:spMkLst>
            <pc:docMk/>
            <pc:sldMk cId="1336879206" sldId="317"/>
            <ac:spMk id="9" creationId="{F73EECB0-1FF6-9DA9-8981-C67ED42BC8F6}"/>
          </ac:spMkLst>
        </pc:spChg>
        <pc:spChg chg="add mod">
          <ac:chgData name="Shaun Fagan" userId="e4f96387-12cb-4853-bee3-8700ebab05a9" providerId="ADAL" clId="{A70CE147-FD6C-4009-9935-EA343A8C5EDB}" dt="2025-08-21T15:35:59.170" v="451"/>
          <ac:spMkLst>
            <pc:docMk/>
            <pc:sldMk cId="1336879206" sldId="317"/>
            <ac:spMk id="10" creationId="{C1520FE1-6C1C-D01D-A0D5-79568F3AFB0E}"/>
          </ac:spMkLst>
        </pc:spChg>
        <pc:spChg chg="add mod">
          <ac:chgData name="Shaun Fagan" userId="e4f96387-12cb-4853-bee3-8700ebab05a9" providerId="ADAL" clId="{A70CE147-FD6C-4009-9935-EA343A8C5EDB}" dt="2025-08-21T15:39:17.471" v="468" actId="1076"/>
          <ac:spMkLst>
            <pc:docMk/>
            <pc:sldMk cId="1336879206" sldId="317"/>
            <ac:spMk id="13" creationId="{F7438DDE-2877-4E6A-0F7A-A3DB1504C416}"/>
          </ac:spMkLst>
        </pc:spChg>
        <pc:spChg chg="add del">
          <ac:chgData name="Shaun Fagan" userId="e4f96387-12cb-4853-bee3-8700ebab05a9" providerId="ADAL" clId="{A70CE147-FD6C-4009-9935-EA343A8C5EDB}" dt="2025-08-21T15:40:44.252" v="470" actId="11529"/>
          <ac:spMkLst>
            <pc:docMk/>
            <pc:sldMk cId="1336879206" sldId="317"/>
            <ac:spMk id="14" creationId="{9A293E1D-0F73-F9AE-FA64-5CCC07ABBD0E}"/>
          </ac:spMkLst>
        </pc:spChg>
        <pc:spChg chg="add del mod">
          <ac:chgData name="Shaun Fagan" userId="e4f96387-12cb-4853-bee3-8700ebab05a9" providerId="ADAL" clId="{A70CE147-FD6C-4009-9935-EA343A8C5EDB}" dt="2025-08-21T15:41:21.543" v="474" actId="478"/>
          <ac:spMkLst>
            <pc:docMk/>
            <pc:sldMk cId="1336879206" sldId="317"/>
            <ac:spMk id="15" creationId="{CEA4B143-500A-3ADB-B653-A2509915A6F3}"/>
          </ac:spMkLst>
        </pc:spChg>
        <pc:spChg chg="add del">
          <ac:chgData name="Shaun Fagan" userId="e4f96387-12cb-4853-bee3-8700ebab05a9" providerId="ADAL" clId="{A70CE147-FD6C-4009-9935-EA343A8C5EDB}" dt="2025-08-21T15:41:54.801" v="476" actId="11529"/>
          <ac:spMkLst>
            <pc:docMk/>
            <pc:sldMk cId="1336879206" sldId="317"/>
            <ac:spMk id="16" creationId="{F840D016-45FD-9EDA-0B52-D61A1186E53E}"/>
          </ac:spMkLst>
        </pc:spChg>
        <pc:picChg chg="del">
          <ac:chgData name="Shaun Fagan" userId="e4f96387-12cb-4853-bee3-8700ebab05a9" providerId="ADAL" clId="{A70CE147-FD6C-4009-9935-EA343A8C5EDB}" dt="2025-08-21T15:35:50.280" v="450" actId="478"/>
          <ac:picMkLst>
            <pc:docMk/>
            <pc:sldMk cId="1336879206" sldId="317"/>
            <ac:picMk id="6" creationId="{25FD7ADF-1A02-0955-A2BC-7E725215C7B0}"/>
          </ac:picMkLst>
        </pc:picChg>
        <pc:picChg chg="add mod">
          <ac:chgData name="Shaun Fagan" userId="e4f96387-12cb-4853-bee3-8700ebab05a9" providerId="ADAL" clId="{A70CE147-FD6C-4009-9935-EA343A8C5EDB}" dt="2025-08-21T15:37:16.237" v="456" actId="14100"/>
          <ac:picMkLst>
            <pc:docMk/>
            <pc:sldMk cId="1336879206" sldId="317"/>
            <ac:picMk id="12" creationId="{4788E745-BA97-2ABC-40B4-878A4E6A6BC0}"/>
          </ac:picMkLst>
        </pc:picChg>
        <pc:cxnChg chg="add mod">
          <ac:chgData name="Shaun Fagan" userId="e4f96387-12cb-4853-bee3-8700ebab05a9" providerId="ADAL" clId="{A70CE147-FD6C-4009-9935-EA343A8C5EDB}" dt="2025-08-21T15:43:10.116" v="493" actId="692"/>
          <ac:cxnSpMkLst>
            <pc:docMk/>
            <pc:sldMk cId="1336879206" sldId="317"/>
            <ac:cxnSpMk id="18" creationId="{1D4C58D5-5CF9-825A-3DCF-7E104F8D0ED2}"/>
          </ac:cxnSpMkLst>
        </pc:cxnChg>
      </pc:sldChg>
      <pc:sldChg chg="del">
        <pc:chgData name="Shaun Fagan" userId="e4f96387-12cb-4853-bee3-8700ebab05a9" providerId="ADAL" clId="{A70CE147-FD6C-4009-9935-EA343A8C5EDB}" dt="2025-08-21T15:34:47.253" v="448" actId="2696"/>
        <pc:sldMkLst>
          <pc:docMk/>
          <pc:sldMk cId="0" sldId="318"/>
        </pc:sldMkLst>
      </pc:sldChg>
      <pc:sldChg chg="addSp delSp modSp mod ord">
        <pc:chgData name="Shaun Fagan" userId="e4f96387-12cb-4853-bee3-8700ebab05a9" providerId="ADAL" clId="{A70CE147-FD6C-4009-9935-EA343A8C5EDB}" dt="2025-08-21T15:47:09.594" v="532" actId="20577"/>
        <pc:sldMkLst>
          <pc:docMk/>
          <pc:sldMk cId="2666566674" sldId="321"/>
        </pc:sldMkLst>
        <pc:spChg chg="mod">
          <ac:chgData name="Shaun Fagan" userId="e4f96387-12cb-4853-bee3-8700ebab05a9" providerId="ADAL" clId="{A70CE147-FD6C-4009-9935-EA343A8C5EDB}" dt="2025-08-21T15:20:09.110" v="38" actId="20577"/>
          <ac:spMkLst>
            <pc:docMk/>
            <pc:sldMk cId="2666566674" sldId="321"/>
            <ac:spMk id="12" creationId="{70AE6704-5594-B67D-D17C-CA56358535D4}"/>
          </ac:spMkLst>
        </pc:spChg>
        <pc:spChg chg="mod">
          <ac:chgData name="Shaun Fagan" userId="e4f96387-12cb-4853-bee3-8700ebab05a9" providerId="ADAL" clId="{A70CE147-FD6C-4009-9935-EA343A8C5EDB}" dt="2025-08-21T15:21:01.896" v="116" actId="255"/>
          <ac:spMkLst>
            <pc:docMk/>
            <pc:sldMk cId="2666566674" sldId="321"/>
            <ac:spMk id="13" creationId="{C701073A-6189-5F6B-456B-E9827277CB21}"/>
          </ac:spMkLst>
        </pc:spChg>
        <pc:spChg chg="mod">
          <ac:chgData name="Shaun Fagan" userId="e4f96387-12cb-4853-bee3-8700ebab05a9" providerId="ADAL" clId="{A70CE147-FD6C-4009-9935-EA343A8C5EDB}" dt="2025-08-21T15:21:49.281" v="200" actId="20577"/>
          <ac:spMkLst>
            <pc:docMk/>
            <pc:sldMk cId="2666566674" sldId="321"/>
            <ac:spMk id="14" creationId="{7C411601-32D5-3CF1-84F1-7F677AF845D8}"/>
          </ac:spMkLst>
        </pc:spChg>
        <pc:spChg chg="mod">
          <ac:chgData name="Shaun Fagan" userId="e4f96387-12cb-4853-bee3-8700ebab05a9" providerId="ADAL" clId="{A70CE147-FD6C-4009-9935-EA343A8C5EDB}" dt="2025-08-21T15:22:11.104" v="238" actId="20577"/>
          <ac:spMkLst>
            <pc:docMk/>
            <pc:sldMk cId="2666566674" sldId="321"/>
            <ac:spMk id="15" creationId="{968675AA-5D9B-B027-134E-06D44667A5E1}"/>
          </ac:spMkLst>
        </pc:spChg>
        <pc:spChg chg="mod">
          <ac:chgData name="Shaun Fagan" userId="e4f96387-12cb-4853-bee3-8700ebab05a9" providerId="ADAL" clId="{A70CE147-FD6C-4009-9935-EA343A8C5EDB}" dt="2025-08-21T15:22:35.966" v="292" actId="20577"/>
          <ac:spMkLst>
            <pc:docMk/>
            <pc:sldMk cId="2666566674" sldId="321"/>
            <ac:spMk id="16" creationId="{E6AA32AF-DC0E-FFE1-FC8E-0BD66C1C2CAF}"/>
          </ac:spMkLst>
        </pc:spChg>
        <pc:spChg chg="add del mod">
          <ac:chgData name="Shaun Fagan" userId="e4f96387-12cb-4853-bee3-8700ebab05a9" providerId="ADAL" clId="{A70CE147-FD6C-4009-9935-EA343A8C5EDB}" dt="2025-08-21T15:33:51.771" v="447" actId="20577"/>
          <ac:spMkLst>
            <pc:docMk/>
            <pc:sldMk cId="2666566674" sldId="321"/>
            <ac:spMk id="17" creationId="{24EFF6D8-02A0-1438-4776-81F0228239E6}"/>
          </ac:spMkLst>
        </pc:spChg>
        <pc:spChg chg="mod">
          <ac:chgData name="Shaun Fagan" userId="e4f96387-12cb-4853-bee3-8700ebab05a9" providerId="ADAL" clId="{A70CE147-FD6C-4009-9935-EA343A8C5EDB}" dt="2025-08-21T15:19:59.810" v="21" actId="14100"/>
          <ac:spMkLst>
            <pc:docMk/>
            <pc:sldMk cId="2666566674" sldId="321"/>
            <ac:spMk id="18" creationId="{B25451F8-A946-5C4A-63C4-E7DC4866AAA7}"/>
          </ac:spMkLst>
        </pc:spChg>
        <pc:spChg chg="mod">
          <ac:chgData name="Shaun Fagan" userId="e4f96387-12cb-4853-bee3-8700ebab05a9" providerId="ADAL" clId="{A70CE147-FD6C-4009-9935-EA343A8C5EDB}" dt="2025-08-21T15:22:24.597" v="249" actId="14100"/>
          <ac:spMkLst>
            <pc:docMk/>
            <pc:sldMk cId="2666566674" sldId="321"/>
            <ac:spMk id="19" creationId="{3930A400-A8A7-472C-C85C-2FE8F9BEE0AE}"/>
          </ac:spMkLst>
        </pc:spChg>
        <pc:spChg chg="mod">
          <ac:chgData name="Shaun Fagan" userId="e4f96387-12cb-4853-bee3-8700ebab05a9" providerId="ADAL" clId="{A70CE147-FD6C-4009-9935-EA343A8C5EDB}" dt="2025-08-21T15:20:24.748" v="48" actId="20577"/>
          <ac:spMkLst>
            <pc:docMk/>
            <pc:sldMk cId="2666566674" sldId="321"/>
            <ac:spMk id="20" creationId="{1B810863-DE3D-3611-E731-0BD2550783AC}"/>
          </ac:spMkLst>
        </pc:spChg>
        <pc:spChg chg="add del mod">
          <ac:chgData name="Shaun Fagan" userId="e4f96387-12cb-4853-bee3-8700ebab05a9" providerId="ADAL" clId="{A70CE147-FD6C-4009-9935-EA343A8C5EDB}" dt="2025-08-21T15:32:44.699" v="346" actId="20577"/>
          <ac:spMkLst>
            <pc:docMk/>
            <pc:sldMk cId="2666566674" sldId="321"/>
            <ac:spMk id="21" creationId="{2A022B8A-3CD6-EA19-A7D8-C52C724F54CB}"/>
          </ac:spMkLst>
        </pc:spChg>
        <pc:spChg chg="mod">
          <ac:chgData name="Shaun Fagan" userId="e4f96387-12cb-4853-bee3-8700ebab05a9" providerId="ADAL" clId="{A70CE147-FD6C-4009-9935-EA343A8C5EDB}" dt="2025-08-21T15:21:19.331" v="129" actId="20577"/>
          <ac:spMkLst>
            <pc:docMk/>
            <pc:sldMk cId="2666566674" sldId="321"/>
            <ac:spMk id="22" creationId="{D3AD87EC-14EE-8789-1121-1CD679B961DD}"/>
          </ac:spMkLst>
        </pc:spChg>
        <pc:spChg chg="add del mod">
          <ac:chgData name="Shaun Fagan" userId="e4f96387-12cb-4853-bee3-8700ebab05a9" providerId="ADAL" clId="{A70CE147-FD6C-4009-9935-EA343A8C5EDB}" dt="2025-08-21T15:33:11.769" v="404" actId="20577"/>
          <ac:spMkLst>
            <pc:docMk/>
            <pc:sldMk cId="2666566674" sldId="321"/>
            <ac:spMk id="23" creationId="{0F2627B8-0DF5-B3B5-ADE5-4989FB678C17}"/>
          </ac:spMkLst>
        </pc:spChg>
        <pc:spChg chg="mod">
          <ac:chgData name="Shaun Fagan" userId="e4f96387-12cb-4853-bee3-8700ebab05a9" providerId="ADAL" clId="{A70CE147-FD6C-4009-9935-EA343A8C5EDB}" dt="2025-08-21T15:21:56.681" v="208" actId="20577"/>
          <ac:spMkLst>
            <pc:docMk/>
            <pc:sldMk cId="2666566674" sldId="321"/>
            <ac:spMk id="24" creationId="{A3931B3F-F97B-3279-A390-EAA22037DB63}"/>
          </ac:spMkLst>
        </pc:spChg>
        <pc:spChg chg="add del mod">
          <ac:chgData name="Shaun Fagan" userId="e4f96387-12cb-4853-bee3-8700ebab05a9" providerId="ADAL" clId="{A70CE147-FD6C-4009-9935-EA343A8C5EDB}" dt="2025-08-21T15:33:17.931" v="408" actId="20577"/>
          <ac:spMkLst>
            <pc:docMk/>
            <pc:sldMk cId="2666566674" sldId="321"/>
            <ac:spMk id="25" creationId="{B40A98B7-352A-D3A7-327D-E1D573127F02}"/>
          </ac:spMkLst>
        </pc:spChg>
        <pc:spChg chg="mod">
          <ac:chgData name="Shaun Fagan" userId="e4f96387-12cb-4853-bee3-8700ebab05a9" providerId="ADAL" clId="{A70CE147-FD6C-4009-9935-EA343A8C5EDB}" dt="2025-08-21T15:47:09.594" v="532" actId="20577"/>
          <ac:spMkLst>
            <pc:docMk/>
            <pc:sldMk cId="2666566674" sldId="321"/>
            <ac:spMk id="27" creationId="{42720BE9-F524-DEE5-24F3-F61CC6361C2A}"/>
          </ac:spMkLst>
        </pc:spChg>
        <pc:spChg chg="add del mod">
          <ac:chgData name="Shaun Fagan" userId="e4f96387-12cb-4853-bee3-8700ebab05a9" providerId="ADAL" clId="{A70CE147-FD6C-4009-9935-EA343A8C5EDB}" dt="2025-08-21T15:33:08.054" v="400" actId="20577"/>
          <ac:spMkLst>
            <pc:docMk/>
            <pc:sldMk cId="2666566674" sldId="321"/>
            <ac:spMk id="30" creationId="{0961EB7E-774F-4798-9A23-69E3116B9440}"/>
          </ac:spMkLst>
        </pc:spChg>
        <pc:spChg chg="add del mod">
          <ac:chgData name="Shaun Fagan" userId="e4f96387-12cb-4853-bee3-8700ebab05a9" providerId="ADAL" clId="{A70CE147-FD6C-4009-9935-EA343A8C5EDB}" dt="2025-08-21T15:33:34.943" v="412" actId="20577"/>
          <ac:spMkLst>
            <pc:docMk/>
            <pc:sldMk cId="2666566674" sldId="321"/>
            <ac:spMk id="31" creationId="{E0E5938D-D4F0-09B4-0BF4-2643ECFC5F70}"/>
          </ac:spMkLst>
        </pc:spChg>
      </pc:sldChg>
      <pc:sldChg chg="addSp delSp modSp mod">
        <pc:chgData name="Shaun Fagan" userId="e4f96387-12cb-4853-bee3-8700ebab05a9" providerId="ADAL" clId="{A70CE147-FD6C-4009-9935-EA343A8C5EDB}" dt="2025-08-21T15:45:55.188" v="522" actId="478"/>
        <pc:sldMkLst>
          <pc:docMk/>
          <pc:sldMk cId="3774635403" sldId="322"/>
        </pc:sldMkLst>
        <pc:spChg chg="mod">
          <ac:chgData name="Shaun Fagan" userId="e4f96387-12cb-4853-bee3-8700ebab05a9" providerId="ADAL" clId="{A70CE147-FD6C-4009-9935-EA343A8C5EDB}" dt="2025-08-21T15:45:46.360" v="520" actId="1076"/>
          <ac:spMkLst>
            <pc:docMk/>
            <pc:sldMk cId="3774635403" sldId="322"/>
            <ac:spMk id="7" creationId="{D8448BCB-1738-10CE-6634-00D9CD3E5315}"/>
          </ac:spMkLst>
        </pc:spChg>
        <pc:spChg chg="del mod">
          <ac:chgData name="Shaun Fagan" userId="e4f96387-12cb-4853-bee3-8700ebab05a9" providerId="ADAL" clId="{A70CE147-FD6C-4009-9935-EA343A8C5EDB}" dt="2025-08-21T15:45:55.188" v="522" actId="478"/>
          <ac:spMkLst>
            <pc:docMk/>
            <pc:sldMk cId="3774635403" sldId="322"/>
            <ac:spMk id="9" creationId="{1EE1CD79-DC93-F7FC-3699-80353B969EFC}"/>
          </ac:spMkLst>
        </pc:spChg>
        <pc:picChg chg="del">
          <ac:chgData name="Shaun Fagan" userId="e4f96387-12cb-4853-bee3-8700ebab05a9" providerId="ADAL" clId="{A70CE147-FD6C-4009-9935-EA343A8C5EDB}" dt="2025-08-21T15:43:48.329" v="495" actId="478"/>
          <ac:picMkLst>
            <pc:docMk/>
            <pc:sldMk cId="3774635403" sldId="322"/>
            <ac:picMk id="6" creationId="{7B275A2C-13C4-D802-64C0-2CF959337EAD}"/>
          </ac:picMkLst>
        </pc:picChg>
        <pc:picChg chg="add mod">
          <ac:chgData name="Shaun Fagan" userId="e4f96387-12cb-4853-bee3-8700ebab05a9" providerId="ADAL" clId="{A70CE147-FD6C-4009-9935-EA343A8C5EDB}" dt="2025-08-21T15:44:22.599" v="500" actId="14100"/>
          <ac:picMkLst>
            <pc:docMk/>
            <pc:sldMk cId="3774635403" sldId="322"/>
            <ac:picMk id="10" creationId="{96227150-998F-1418-3FD9-79F98E76E47E}"/>
          </ac:picMkLst>
        </pc:picChg>
      </pc:sldChg>
      <pc:sldChg chg="modSp mod ord">
        <pc:chgData name="Shaun Fagan" userId="e4f96387-12cb-4853-bee3-8700ebab05a9" providerId="ADAL" clId="{A70CE147-FD6C-4009-9935-EA343A8C5EDB}" dt="2025-08-21T15:46:17.919" v="524"/>
        <pc:sldMkLst>
          <pc:docMk/>
          <pc:sldMk cId="1889453481" sldId="323"/>
        </pc:sldMkLst>
        <pc:spChg chg="mod">
          <ac:chgData name="Shaun Fagan" userId="e4f96387-12cb-4853-bee3-8700ebab05a9" providerId="ADAL" clId="{A70CE147-FD6C-4009-9935-EA343A8C5EDB}" dt="2025-08-21T15:18:43.727" v="7" actId="20577"/>
          <ac:spMkLst>
            <pc:docMk/>
            <pc:sldMk cId="1889453481" sldId="323"/>
            <ac:spMk id="3" creationId="{7C8D5134-1E79-64C3-C59C-2D947E0097D7}"/>
          </ac:spMkLst>
        </pc:spChg>
      </pc:sldChg>
      <pc:sldChg chg="ord">
        <pc:chgData name="Shaun Fagan" userId="e4f96387-12cb-4853-bee3-8700ebab05a9" providerId="ADAL" clId="{A70CE147-FD6C-4009-9935-EA343A8C5EDB}" dt="2025-08-21T15:49:28.233" v="585"/>
        <pc:sldMkLst>
          <pc:docMk/>
          <pc:sldMk cId="4207313012" sldId="356"/>
        </pc:sldMkLst>
      </pc:sldChg>
      <pc:sldChg chg="modSp new mod">
        <pc:chgData name="Shaun Fagan" userId="e4f96387-12cb-4853-bee3-8700ebab05a9" providerId="ADAL" clId="{A70CE147-FD6C-4009-9935-EA343A8C5EDB}" dt="2025-08-21T15:48:20.625" v="562" actId="20577"/>
        <pc:sldMkLst>
          <pc:docMk/>
          <pc:sldMk cId="2381235923" sldId="357"/>
        </pc:sldMkLst>
        <pc:spChg chg="mod">
          <ac:chgData name="Shaun Fagan" userId="e4f96387-12cb-4853-bee3-8700ebab05a9" providerId="ADAL" clId="{A70CE147-FD6C-4009-9935-EA343A8C5EDB}" dt="2025-08-21T15:48:20.625" v="562" actId="20577"/>
          <ac:spMkLst>
            <pc:docMk/>
            <pc:sldMk cId="2381235923" sldId="357"/>
            <ac:spMk id="2" creationId="{90FC223F-3B55-2651-DDF7-5AE486945049}"/>
          </ac:spMkLst>
        </pc:spChg>
      </pc:sldChg>
    </pc:docChg>
  </pc:docChgLst>
  <pc:docChgLst>
    <pc:chgData name="Shaun Fagan" userId="e4f96387-12cb-4853-bee3-8700ebab05a9" providerId="ADAL" clId="{51054AF1-AE6B-4EB8-84C6-D89B97F89AE2}"/>
    <pc:docChg chg="undo custSel addSld delSld modSld sldOrd">
      <pc:chgData name="Shaun Fagan" userId="e4f96387-12cb-4853-bee3-8700ebab05a9" providerId="ADAL" clId="{51054AF1-AE6B-4EB8-84C6-D89B97F89AE2}" dt="2025-04-15T23:25:39.037" v="238" actId="13926"/>
      <pc:docMkLst>
        <pc:docMk/>
      </pc:docMkLst>
      <pc:sldChg chg="ord">
        <pc:chgData name="Shaun Fagan" userId="e4f96387-12cb-4853-bee3-8700ebab05a9" providerId="ADAL" clId="{51054AF1-AE6B-4EB8-84C6-D89B97F89AE2}" dt="2025-04-15T23:16:00.236" v="230"/>
        <pc:sldMkLst>
          <pc:docMk/>
          <pc:sldMk cId="4264217122" sldId="296"/>
        </pc:sldMkLst>
      </pc:sldChg>
      <pc:sldChg chg="del">
        <pc:chgData name="Shaun Fagan" userId="e4f96387-12cb-4853-bee3-8700ebab05a9" providerId="ADAL" clId="{51054AF1-AE6B-4EB8-84C6-D89B97F89AE2}" dt="2025-04-15T23:15:16.066" v="194" actId="2696"/>
        <pc:sldMkLst>
          <pc:docMk/>
          <pc:sldMk cId="3757904571" sldId="319"/>
        </pc:sldMkLst>
      </pc:sldChg>
      <pc:sldChg chg="modSp mod ord">
        <pc:chgData name="Shaun Fagan" userId="e4f96387-12cb-4853-bee3-8700ebab05a9" providerId="ADAL" clId="{51054AF1-AE6B-4EB8-84C6-D89B97F89AE2}" dt="2025-04-15T23:15:48.696" v="226" actId="20577"/>
        <pc:sldMkLst>
          <pc:docMk/>
          <pc:sldMk cId="2666566674" sldId="321"/>
        </pc:sldMkLst>
      </pc:sldChg>
      <pc:sldChg chg="addSp delSp modSp add mod ord">
        <pc:chgData name="Shaun Fagan" userId="e4f96387-12cb-4853-bee3-8700ebab05a9" providerId="ADAL" clId="{51054AF1-AE6B-4EB8-84C6-D89B97F89AE2}" dt="2025-04-15T23:15:57.231" v="228"/>
        <pc:sldMkLst>
          <pc:docMk/>
          <pc:sldMk cId="3774635403" sldId="322"/>
        </pc:sldMkLst>
      </pc:sldChg>
      <pc:sldChg chg="modSp add del mod ord">
        <pc:chgData name="Shaun Fagan" userId="e4f96387-12cb-4853-bee3-8700ebab05a9" providerId="ADAL" clId="{51054AF1-AE6B-4EB8-84C6-D89B97F89AE2}" dt="2025-04-15T23:25:39.037" v="238" actId="13926"/>
        <pc:sldMkLst>
          <pc:docMk/>
          <pc:sldMk cId="1889453481" sldId="323"/>
        </pc:sldMkLst>
      </pc:sldChg>
      <pc:sldChg chg="add">
        <pc:chgData name="Shaun Fagan" userId="e4f96387-12cb-4853-bee3-8700ebab05a9" providerId="ADAL" clId="{51054AF1-AE6B-4EB8-84C6-D89B97F89AE2}" dt="2025-04-15T23:23:48.045" v="234"/>
        <pc:sldMkLst>
          <pc:docMk/>
          <pc:sldMk cId="4207313012" sldId="356"/>
        </pc:sldMkLst>
      </pc:sldChg>
    </pc:docChg>
  </pc:docChgLst>
  <pc:docChgLst>
    <pc:chgData name="Shaun Fagan" userId="e4f96387-12cb-4853-bee3-8700ebab05a9" providerId="ADAL" clId="{7F18504D-FBAA-4E74-BC00-9C728CE14451}"/>
    <pc:docChg chg="modSld">
      <pc:chgData name="Shaun Fagan" userId="e4f96387-12cb-4853-bee3-8700ebab05a9" providerId="ADAL" clId="{7F18504D-FBAA-4E74-BC00-9C728CE14451}" dt="2025-05-22T22:04:22.683" v="8" actId="13926"/>
      <pc:docMkLst>
        <pc:docMk/>
      </pc:docMkLst>
      <pc:sldChg chg="modSp mod">
        <pc:chgData name="Shaun Fagan" userId="e4f96387-12cb-4853-bee3-8700ebab05a9" providerId="ADAL" clId="{7F18504D-FBAA-4E74-BC00-9C728CE14451}" dt="2025-05-22T21:53:57.424" v="6" actId="20577"/>
        <pc:sldMkLst>
          <pc:docMk/>
          <pc:sldMk cId="3409511995" sldId="320"/>
        </pc:sldMkLst>
      </pc:sldChg>
      <pc:sldChg chg="modSp mod">
        <pc:chgData name="Shaun Fagan" userId="e4f96387-12cb-4853-bee3-8700ebab05a9" providerId="ADAL" clId="{7F18504D-FBAA-4E74-BC00-9C728CE14451}" dt="2025-05-22T22:04:22.683" v="8" actId="13926"/>
        <pc:sldMkLst>
          <pc:docMk/>
          <pc:sldMk cId="1889453481" sldId="323"/>
        </pc:sldMkLst>
      </pc:sldChg>
    </pc:docChg>
  </pc:docChgLst>
  <pc:docChgLst>
    <pc:chgData name="Shaun Fagan" userId="e4f96387-12cb-4853-bee3-8700ebab05a9" providerId="ADAL" clId="{222F2E71-418B-41CB-992D-4D2255F27DDB}"/>
    <pc:docChg chg="custSel addSld delSld modSld">
      <pc:chgData name="Shaun Fagan" userId="e4f96387-12cb-4853-bee3-8700ebab05a9" providerId="ADAL" clId="{222F2E71-418B-41CB-992D-4D2255F27DDB}" dt="2025-03-13T03:58:51.048" v="464" actId="20577"/>
      <pc:docMkLst>
        <pc:docMk/>
      </pc:docMkLst>
      <pc:sldChg chg="addSp modSp mod">
        <pc:chgData name="Shaun Fagan" userId="e4f96387-12cb-4853-bee3-8700ebab05a9" providerId="ADAL" clId="{222F2E71-418B-41CB-992D-4D2255F27DDB}" dt="2025-02-28T03:38:48.835" v="108" actId="20577"/>
        <pc:sldMkLst>
          <pc:docMk/>
          <pc:sldMk cId="1039759085" sldId="256"/>
        </pc:sldMkLst>
      </pc:sldChg>
      <pc:sldChg chg="del">
        <pc:chgData name="Shaun Fagan" userId="e4f96387-12cb-4853-bee3-8700ebab05a9" providerId="ADAL" clId="{222F2E71-418B-41CB-992D-4D2255F27DDB}" dt="2025-03-13T03:53:04.536" v="110" actId="2696"/>
        <pc:sldMkLst>
          <pc:docMk/>
          <pc:sldMk cId="1457244003" sldId="316"/>
        </pc:sldMkLst>
      </pc:sldChg>
      <pc:sldChg chg="modSp add mod">
        <pc:chgData name="Shaun Fagan" userId="e4f96387-12cb-4853-bee3-8700ebab05a9" providerId="ADAL" clId="{222F2E71-418B-41CB-992D-4D2255F27DDB}" dt="2025-03-13T03:53:13.762" v="111" actId="1076"/>
        <pc:sldMkLst>
          <pc:docMk/>
          <pc:sldMk cId="3409511995" sldId="320"/>
        </pc:sldMkLst>
      </pc:sldChg>
      <pc:sldChg chg="modSp add mod">
        <pc:chgData name="Shaun Fagan" userId="e4f96387-12cb-4853-bee3-8700ebab05a9" providerId="ADAL" clId="{222F2E71-418B-41CB-992D-4D2255F27DDB}" dt="2025-03-13T03:58:51.048" v="464" actId="20577"/>
        <pc:sldMkLst>
          <pc:docMk/>
          <pc:sldMk cId="2666566674" sldId="3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D4574-2751-404B-AE4D-B6DC62C7DBBB}" type="datetimeFigureOut">
              <a:rPr lang="en-US" smtClean="0"/>
              <a:t>8/21/2025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52890D-DD8E-4496-92E6-55A9AD5E60A0}" type="slidenum">
              <a:rPr lang="en-US" smtClean="0"/>
              <a:t>‹#›</a:t>
            </a:fld>
            <a:endParaRPr lang="en-US"/>
          </a:p>
        </p:txBody>
      </p:sp>
    </p:spTree>
    <p:extLst>
      <p:ext uri="{BB962C8B-B14F-4D97-AF65-F5344CB8AC3E}">
        <p14:creationId xmlns:p14="http://schemas.microsoft.com/office/powerpoint/2010/main" val="2181643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3DE02-BB54-63E8-602B-27A86120F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C98BEB-3C80-E91B-8B30-3E5017AF79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34A8BC-8481-F34C-E77F-8CC73E56FD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819CAE-AD25-A5B2-A920-C5A7984F58F9}"/>
              </a:ext>
            </a:extLst>
          </p:cNvPr>
          <p:cNvSpPr>
            <a:spLocks noGrp="1"/>
          </p:cNvSpPr>
          <p:nvPr>
            <p:ph type="sldNum" sz="quarter" idx="5"/>
          </p:nvPr>
        </p:nvSpPr>
        <p:spPr/>
        <p:txBody>
          <a:bodyPr/>
          <a:lstStyle/>
          <a:p>
            <a:fld id="{36F08B59-8BC6-458D-BE3F-F1675D774111}" type="slidenum">
              <a:rPr lang="en-US" smtClean="0"/>
              <a:t>2</a:t>
            </a:fld>
            <a:endParaRPr lang="en-US"/>
          </a:p>
        </p:txBody>
      </p:sp>
    </p:spTree>
    <p:extLst>
      <p:ext uri="{BB962C8B-B14F-4D97-AF65-F5344CB8AC3E}">
        <p14:creationId xmlns:p14="http://schemas.microsoft.com/office/powerpoint/2010/main" val="4018741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McMullen, P., Howie, W. (2020). Credentialing and Privileging: A Primer for Nurse Practitioners. </a:t>
            </a:r>
            <a:r>
              <a:rPr lang="en-US" sz="1800" b="0" i="0" u="none" strike="noStrike" baseline="0" dirty="0">
                <a:solidFill>
                  <a:srgbClr val="2197D2"/>
                </a:solidFill>
                <a:latin typeface="AdvOT863180fb"/>
              </a:rPr>
              <a:t>The Journal for Nurse Practitioners, (16) 91</a:t>
            </a:r>
            <a:r>
              <a:rPr lang="en-US" sz="1800" b="0" i="0" u="none" strike="noStrike" baseline="0" dirty="0">
                <a:solidFill>
                  <a:srgbClr val="2197D2"/>
                </a:solidFill>
                <a:latin typeface="AdvPS44A44B"/>
              </a:rPr>
              <a:t>-</a:t>
            </a:r>
            <a:r>
              <a:rPr lang="en-US" sz="1800" b="0" i="0" u="none" strike="noStrike" baseline="0" dirty="0">
                <a:solidFill>
                  <a:srgbClr val="2197D2"/>
                </a:solidFill>
                <a:latin typeface="AdvOT863180fb"/>
              </a:rPr>
              <a:t>95.</a:t>
            </a:r>
            <a:endParaRPr lang="en-US" dirty="0"/>
          </a:p>
        </p:txBody>
      </p:sp>
      <p:sp>
        <p:nvSpPr>
          <p:cNvPr id="4" name="Slide Number Placeholder 3"/>
          <p:cNvSpPr>
            <a:spLocks noGrp="1"/>
          </p:cNvSpPr>
          <p:nvPr>
            <p:ph type="sldNum" sz="quarter" idx="5"/>
          </p:nvPr>
        </p:nvSpPr>
        <p:spPr/>
        <p:txBody>
          <a:bodyPr/>
          <a:lstStyle/>
          <a:p>
            <a:fld id="{DF52890D-DD8E-4496-92E6-55A9AD5E60A0}" type="slidenum">
              <a:rPr lang="en-US" smtClean="0"/>
              <a:t>21</a:t>
            </a:fld>
            <a:endParaRPr lang="en-US"/>
          </a:p>
        </p:txBody>
      </p:sp>
    </p:spTree>
    <p:extLst>
      <p:ext uri="{BB962C8B-B14F-4D97-AF65-F5344CB8AC3E}">
        <p14:creationId xmlns:p14="http://schemas.microsoft.com/office/powerpoint/2010/main" val="1411452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52890D-DD8E-4496-92E6-55A9AD5E60A0}" type="slidenum">
              <a:rPr lang="en-US" smtClean="0"/>
              <a:t>22</a:t>
            </a:fld>
            <a:endParaRPr lang="en-US"/>
          </a:p>
        </p:txBody>
      </p:sp>
    </p:spTree>
    <p:extLst>
      <p:ext uri="{BB962C8B-B14F-4D97-AF65-F5344CB8AC3E}">
        <p14:creationId xmlns:p14="http://schemas.microsoft.com/office/powerpoint/2010/main" val="3434532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25</a:t>
            </a:fld>
            <a:endParaRPr lang="en-US" dirty="0"/>
          </a:p>
        </p:txBody>
      </p:sp>
    </p:spTree>
    <p:extLst>
      <p:ext uri="{BB962C8B-B14F-4D97-AF65-F5344CB8AC3E}">
        <p14:creationId xmlns:p14="http://schemas.microsoft.com/office/powerpoint/2010/main" val="1193464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F08B59-8BC6-458D-BE3F-F1675D774111}" type="slidenum">
              <a:rPr lang="en-US" smtClean="0"/>
              <a:t>26</a:t>
            </a:fld>
            <a:endParaRPr lang="en-US"/>
          </a:p>
        </p:txBody>
      </p:sp>
    </p:spTree>
    <p:extLst>
      <p:ext uri="{BB962C8B-B14F-4D97-AF65-F5344CB8AC3E}">
        <p14:creationId xmlns:p14="http://schemas.microsoft.com/office/powerpoint/2010/main" val="31979324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44F05-EFD1-5162-7EC0-DDE94A3BD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A44D1-F4C6-0DC3-1B5A-CC3CB48A16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C703C-1FF4-CCE3-3B39-726EB92F8B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C8C84D-E74D-7FF0-D468-47F97F8BA4E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6F08B59-8BC6-458D-BE3F-F1675D774111}" type="slidenum">
              <a:rPr kumimoji="0" lang="en-US" sz="1200" u="none" strike="noStrike" kern="1200" cap="none" spc="0" normalizeH="0" baseline="0" noProof="0" smtClean="0">
                <a:ln>
                  <a:noFill/>
                </a:ln>
                <a:solidFill>
                  <a:prstClr val="black"/>
                </a:solidFill>
                <a:effectLst/>
                <a:uLnTx/>
                <a:uFillTx/>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664559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6F08B59-8BC6-458D-BE3F-F1675D774111}" type="slidenum">
              <a:rPr kumimoji="0" lang="en-US" sz="1200" u="none" strike="noStrike" kern="1200" cap="none" spc="0" normalizeH="0" baseline="0" noProof="0" smtClean="0">
                <a:ln>
                  <a:noFill/>
                </a:ln>
                <a:solidFill>
                  <a:prstClr val="black"/>
                </a:solidFill>
                <a:effectLst/>
                <a:uLnTx/>
                <a:uFillTx/>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3197932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4</a:t>
            </a:fld>
            <a:endParaRPr lang="en-US" dirty="0"/>
          </a:p>
        </p:txBody>
      </p:sp>
    </p:spTree>
    <p:extLst>
      <p:ext uri="{BB962C8B-B14F-4D97-AF65-F5344CB8AC3E}">
        <p14:creationId xmlns:p14="http://schemas.microsoft.com/office/powerpoint/2010/main" val="1983523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5</a:t>
            </a:fld>
            <a:endParaRPr lang="en-US" dirty="0"/>
          </a:p>
        </p:txBody>
      </p:sp>
    </p:spTree>
    <p:extLst>
      <p:ext uri="{BB962C8B-B14F-4D97-AF65-F5344CB8AC3E}">
        <p14:creationId xmlns:p14="http://schemas.microsoft.com/office/powerpoint/2010/main" val="972850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6</a:t>
            </a:fld>
            <a:endParaRPr lang="en-US" dirty="0"/>
          </a:p>
        </p:txBody>
      </p:sp>
    </p:spTree>
    <p:extLst>
      <p:ext uri="{BB962C8B-B14F-4D97-AF65-F5344CB8AC3E}">
        <p14:creationId xmlns:p14="http://schemas.microsoft.com/office/powerpoint/2010/main" val="990704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7</a:t>
            </a:fld>
            <a:endParaRPr lang="en-US" dirty="0"/>
          </a:p>
        </p:txBody>
      </p:sp>
    </p:spTree>
    <p:extLst>
      <p:ext uri="{BB962C8B-B14F-4D97-AF65-F5344CB8AC3E}">
        <p14:creationId xmlns:p14="http://schemas.microsoft.com/office/powerpoint/2010/main" val="1039793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from: https://www.ncsbn.org/nursing-regulation/practice/aprn/aprn-consensus-implementation-status.page </a:t>
            </a:r>
          </a:p>
          <a:p>
            <a:endParaRPr lang="en-US" dirty="0"/>
          </a:p>
        </p:txBody>
      </p:sp>
      <p:sp>
        <p:nvSpPr>
          <p:cNvPr id="4" name="Slide Number Placeholder 3"/>
          <p:cNvSpPr>
            <a:spLocks noGrp="1"/>
          </p:cNvSpPr>
          <p:nvPr>
            <p:ph type="sldNum" sz="quarter" idx="5"/>
          </p:nvPr>
        </p:nvSpPr>
        <p:spPr/>
        <p:txBody>
          <a:bodyPr/>
          <a:lstStyle/>
          <a:p>
            <a:fld id="{DF52890D-DD8E-4496-92E6-55A9AD5E60A0}" type="slidenum">
              <a:rPr lang="en-US" smtClean="0"/>
              <a:t>11</a:t>
            </a:fld>
            <a:endParaRPr lang="en-US"/>
          </a:p>
        </p:txBody>
      </p:sp>
    </p:spTree>
    <p:extLst>
      <p:ext uri="{BB962C8B-B14F-4D97-AF65-F5344CB8AC3E}">
        <p14:creationId xmlns:p14="http://schemas.microsoft.com/office/powerpoint/2010/main" val="2379691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DF52890D-DD8E-4496-92E6-55A9AD5E60A0}" type="slidenum">
              <a:rPr lang="en-US" smtClean="0"/>
              <a:t>15</a:t>
            </a:fld>
            <a:endParaRPr lang="en-US"/>
          </a:p>
        </p:txBody>
      </p:sp>
    </p:spTree>
    <p:extLst>
      <p:ext uri="{BB962C8B-B14F-4D97-AF65-F5344CB8AC3E}">
        <p14:creationId xmlns:p14="http://schemas.microsoft.com/office/powerpoint/2010/main" val="4136658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from: https://www.aanp.org/advocacy/state/state-practice-environment</a:t>
            </a:r>
          </a:p>
          <a:p>
            <a:r>
              <a:rPr lang="en-US" dirty="0"/>
              <a:t>Full Practice</a:t>
            </a:r>
          </a:p>
          <a:p>
            <a:r>
              <a:rPr lang="en-US" dirty="0"/>
              <a:t>State practice and licensure laws permit all NPs to evaluate patients; diagnose, order and interpret diagnostic tests; and initiate and manage treatments, including prescribing medications and controlled substances, under the exclusive licensure authority of the state board of nursing. This is the model recommended by the National Academy of Medicine, formerly called the Institute of Medicine, and the National Council of State Boards of Nursing.</a:t>
            </a:r>
          </a:p>
          <a:p>
            <a:endParaRPr lang="en-US" dirty="0"/>
          </a:p>
          <a:p>
            <a:r>
              <a:rPr lang="en-US" dirty="0"/>
              <a:t>Reduced Practice</a:t>
            </a:r>
          </a:p>
          <a:p>
            <a:r>
              <a:rPr lang="en-US" dirty="0"/>
              <a:t>State practice and licensure laws reduce the ability of NPs to engage in at least one element of NP practice. State law requires a career-long regulated collaborative agreement with another health provider in order for the NP to provide patient care, or it limits the setting of one or more elements of NP practice.</a:t>
            </a:r>
          </a:p>
          <a:p>
            <a:endParaRPr lang="en-US" dirty="0"/>
          </a:p>
          <a:p>
            <a:r>
              <a:rPr lang="en-US" dirty="0"/>
              <a:t>Restricted Practice</a:t>
            </a:r>
          </a:p>
          <a:p>
            <a:r>
              <a:rPr lang="en-US" dirty="0"/>
              <a:t>State practice and licensure laws restrict the ability of NPs to engage in at least one element of NP practice. State law requires career-long supervision, delegation or team management by another health provider in order for the NP to provide patient care.</a:t>
            </a:r>
          </a:p>
        </p:txBody>
      </p:sp>
      <p:sp>
        <p:nvSpPr>
          <p:cNvPr id="4" name="Slide Number Placeholder 3"/>
          <p:cNvSpPr>
            <a:spLocks noGrp="1"/>
          </p:cNvSpPr>
          <p:nvPr>
            <p:ph type="sldNum" sz="quarter" idx="5"/>
          </p:nvPr>
        </p:nvSpPr>
        <p:spPr/>
        <p:txBody>
          <a:bodyPr/>
          <a:lstStyle/>
          <a:p>
            <a:fld id="{DF52890D-DD8E-4496-92E6-55A9AD5E60A0}" type="slidenum">
              <a:rPr lang="en-US" smtClean="0"/>
              <a:t>17</a:t>
            </a:fld>
            <a:endParaRPr lang="en-US"/>
          </a:p>
        </p:txBody>
      </p:sp>
    </p:spTree>
    <p:extLst>
      <p:ext uri="{BB962C8B-B14F-4D97-AF65-F5344CB8AC3E}">
        <p14:creationId xmlns:p14="http://schemas.microsoft.com/office/powerpoint/2010/main" val="3499571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afnp.org/"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FNP templat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2180843"/>
            <a:ext cx="9144000" cy="2036191"/>
          </a:xfrm>
        </p:spPr>
        <p:txBody>
          <a:bodyPr anchor="b"/>
          <a:lstStyle>
            <a:lvl1pPr algn="ctr">
              <a:defRPr sz="6000" b="1">
                <a:solidFill>
                  <a:schemeClr val="tx1"/>
                </a:solidFill>
              </a:defRPr>
            </a:lvl1pPr>
          </a:lstStyle>
          <a:p>
            <a:r>
              <a:rPr lang="en-US" dirty="0"/>
              <a:t>Click to edit master title style</a:t>
            </a:r>
          </a:p>
        </p:txBody>
      </p:sp>
      <p:sp>
        <p:nvSpPr>
          <p:cNvPr id="3" name="Subtitle 2"/>
          <p:cNvSpPr>
            <a:spLocks noGrp="1"/>
          </p:cNvSpPr>
          <p:nvPr>
            <p:ph type="subTitle" idx="1" hasCustomPrompt="1"/>
          </p:nvPr>
        </p:nvSpPr>
        <p:spPr>
          <a:xfrm>
            <a:off x="1524000" y="4446270"/>
            <a:ext cx="9144000" cy="1270000"/>
          </a:xfrm>
        </p:spPr>
        <p:txBody>
          <a:bodyPr/>
          <a:lstStyle>
            <a:lvl1pPr marL="0" indent="0" algn="ctr">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F79F854-D62E-AF46-A782-8C3E8FB16100}"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8D9BB-AA66-C845-936B-A9B8370934EA}" type="slidenum">
              <a:rPr lang="en-US" smtClean="0"/>
              <a:t>‹#›</a:t>
            </a:fld>
            <a:endParaRPr lang="en-US"/>
          </a:p>
        </p:txBody>
      </p:sp>
      <p:sp>
        <p:nvSpPr>
          <p:cNvPr id="7" name="Rectangle 6">
            <a:extLst>
              <a:ext uri="{FF2B5EF4-FFF2-40B4-BE49-F238E27FC236}">
                <a16:creationId xmlns:a16="http://schemas.microsoft.com/office/drawing/2014/main" id="{C87A0E1E-2ECA-3E0C-6B73-2C1AF3E2BB70}"/>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6" name="Picture 4">
            <a:hlinkClick r:id="rId2" tooltip="MemberClicks"/>
            <a:extLst>
              <a:ext uri="{FF2B5EF4-FFF2-40B4-BE49-F238E27FC236}">
                <a16:creationId xmlns:a16="http://schemas.microsoft.com/office/drawing/2014/main" id="{2337C9D0-A78A-3AFB-432C-6FF8CED3113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3756" y="594360"/>
            <a:ext cx="4690603" cy="133694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7B780C3-99DF-93DD-1BE6-AE05787AAEB2}"/>
              </a:ext>
            </a:extLst>
          </p:cNvPr>
          <p:cNvSpPr/>
          <p:nvPr userDrawn="1"/>
        </p:nvSpPr>
        <p:spPr>
          <a:xfrm>
            <a:off x="0" y="-5776"/>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298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Introduction bottom">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9CC542F-D03C-4537-9B6E-7F653B651524}"/>
              </a:ext>
            </a:extLst>
          </p:cNvPr>
          <p:cNvSpPr>
            <a:spLocks noGrp="1"/>
          </p:cNvSpPr>
          <p:nvPr>
            <p:ph type="title" hasCustomPrompt="1"/>
          </p:nvPr>
        </p:nvSpPr>
        <p:spPr>
          <a:xfrm>
            <a:off x="457200" y="2878091"/>
            <a:ext cx="3729789" cy="3440485"/>
          </a:xfrm>
        </p:spPr>
        <p:txBody>
          <a:bodyPr tIns="182880" bIns="182880" anchor="ctr" anchorCtr="0">
            <a:noAutofit/>
          </a:bodyPr>
          <a:lstStyle/>
          <a:p>
            <a:r>
              <a:rPr lang="en-US" dirty="0"/>
              <a:t>Click to add title</a:t>
            </a:r>
            <a:endParaRPr lang="en-US" dirty="0">
              <a:solidFill>
                <a:schemeClr val="tx2"/>
              </a:solidFill>
            </a:endParaRPr>
          </a:p>
        </p:txBody>
      </p:sp>
      <p:sp>
        <p:nvSpPr>
          <p:cNvPr id="3" name="Picture Placeholder 2">
            <a:extLst>
              <a:ext uri="{FF2B5EF4-FFF2-40B4-BE49-F238E27FC236}">
                <a16:creationId xmlns:a16="http://schemas.microsoft.com/office/drawing/2014/main" id="{130F1D2B-CBE7-6279-2158-7A9F3B5D5C61}"/>
              </a:ext>
            </a:extLst>
          </p:cNvPr>
          <p:cNvSpPr>
            <a:spLocks noGrp="1"/>
          </p:cNvSpPr>
          <p:nvPr>
            <p:ph type="pic" sz="quarter" idx="19" hasCustomPrompt="1"/>
          </p:nvPr>
        </p:nvSpPr>
        <p:spPr>
          <a:xfrm>
            <a:off x="457200" y="670560"/>
            <a:ext cx="11267440" cy="2139696"/>
          </a:xfrm>
          <a:custGeom>
            <a:avLst/>
            <a:gdLst>
              <a:gd name="connsiteX0" fmla="*/ 3783068 w 11267440"/>
              <a:gd name="connsiteY0" fmla="*/ 0 h 2139696"/>
              <a:gd name="connsiteX1" fmla="*/ 11267440 w 11267440"/>
              <a:gd name="connsiteY1" fmla="*/ 0 h 2139696"/>
              <a:gd name="connsiteX2" fmla="*/ 11267440 w 11267440"/>
              <a:gd name="connsiteY2" fmla="*/ 2139696 h 2139696"/>
              <a:gd name="connsiteX3" fmla="*/ 3783068 w 11267440"/>
              <a:gd name="connsiteY3" fmla="*/ 2139696 h 2139696"/>
              <a:gd name="connsiteX4" fmla="*/ 0 w 11267440"/>
              <a:gd name="connsiteY4" fmla="*/ 0 h 2139696"/>
              <a:gd name="connsiteX5" fmla="*/ 3677799 w 11267440"/>
              <a:gd name="connsiteY5" fmla="*/ 0 h 2139696"/>
              <a:gd name="connsiteX6" fmla="*/ 3677799 w 11267440"/>
              <a:gd name="connsiteY6" fmla="*/ 2139696 h 2139696"/>
              <a:gd name="connsiteX7" fmla="*/ 0 w 11267440"/>
              <a:gd name="connsiteY7" fmla="*/ 2139696 h 2139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67440" h="2139696">
                <a:moveTo>
                  <a:pt x="3783068" y="0"/>
                </a:moveTo>
                <a:lnTo>
                  <a:pt x="11267440" y="0"/>
                </a:lnTo>
                <a:lnTo>
                  <a:pt x="11267440" y="2139696"/>
                </a:lnTo>
                <a:lnTo>
                  <a:pt x="3783068" y="2139696"/>
                </a:lnTo>
                <a:close/>
                <a:moveTo>
                  <a:pt x="0" y="0"/>
                </a:moveTo>
                <a:lnTo>
                  <a:pt x="3677799" y="0"/>
                </a:lnTo>
                <a:lnTo>
                  <a:pt x="3677799" y="2139696"/>
                </a:lnTo>
                <a:lnTo>
                  <a:pt x="0" y="2139696"/>
                </a:lnTo>
                <a:close/>
              </a:path>
            </a:pathLst>
          </a:custGeom>
          <a:solidFill>
            <a:schemeClr val="accent2"/>
          </a:solidFill>
        </p:spPr>
        <p:txBody>
          <a:bodyPr wrap="square" anchor="t" anchorCtr="0">
            <a:noAutofit/>
          </a:bodyPr>
          <a:lstStyle>
            <a:lvl1pPr marL="0" indent="0" algn="ctr">
              <a:buNone/>
              <a:defRPr/>
            </a:lvl1pPr>
          </a:lstStyle>
          <a:p>
            <a:r>
              <a:rPr lang="en-US" dirty="0"/>
              <a:t>Click to add picture</a:t>
            </a:r>
          </a:p>
        </p:txBody>
      </p:sp>
      <p:sp>
        <p:nvSpPr>
          <p:cNvPr id="7" name="Content Placeholder 5">
            <a:extLst>
              <a:ext uri="{FF2B5EF4-FFF2-40B4-BE49-F238E27FC236}">
                <a16:creationId xmlns:a16="http://schemas.microsoft.com/office/drawing/2014/main" id="{135EE74D-5A60-B83C-5C2D-7B6FEA778FCB}"/>
              </a:ext>
            </a:extLst>
          </p:cNvPr>
          <p:cNvSpPr>
            <a:spLocks noGrp="1"/>
          </p:cNvSpPr>
          <p:nvPr>
            <p:ph sz="quarter" idx="4" hasCustomPrompt="1"/>
          </p:nvPr>
        </p:nvSpPr>
        <p:spPr>
          <a:xfrm>
            <a:off x="4305827" y="2878091"/>
            <a:ext cx="7418813" cy="3440485"/>
          </a:xfrm>
        </p:spPr>
        <p:txBody>
          <a:bodyPr anchor="ctr" anchorCtr="0">
            <a:normAutofit/>
          </a:bodyPr>
          <a:lstStyle>
            <a:lvl1pPr marL="283464" indent="-283464">
              <a:buFont typeface="Arial" panose="020B0604020202020204" pitchFamily="34" charset="0"/>
              <a:buChar char="•"/>
              <a:defRPr/>
            </a:lvl1pPr>
            <a:lvl2pPr marL="283464" indent="-283464">
              <a:buFont typeface="Arial" panose="020B0604020202020204" pitchFamily="34" charset="0"/>
              <a:buChar char="•"/>
              <a:defRPr/>
            </a:lvl2pPr>
            <a:lvl3pPr marL="283464" indent="-283464">
              <a:buFont typeface="Arial" panose="020B0604020202020204" pitchFamily="34" charset="0"/>
              <a:buChar char="•"/>
              <a:defRPr/>
            </a:lvl3pPr>
            <a:lvl4pPr marL="283464" indent="-283464">
              <a:buFont typeface="Arial" panose="020B0604020202020204" pitchFamily="34" charset="0"/>
              <a:buChar char="•"/>
              <a:defRPr/>
            </a:lvl4pPr>
            <a:lvl5pPr marL="283464" indent="-283464">
              <a:buFont typeface="Arial" panose="020B0604020202020204" pitchFamily="34" charset="0"/>
              <a:buChar char="•"/>
              <a:defRPr/>
            </a:lvl5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a:extLst>
              <a:ext uri="{FF2B5EF4-FFF2-40B4-BE49-F238E27FC236}">
                <a16:creationId xmlns:a16="http://schemas.microsoft.com/office/drawing/2014/main" id="{2BCF1FAD-0BAD-2574-3352-B152DF76C150}"/>
              </a:ext>
            </a:extLst>
          </p:cNvPr>
          <p:cNvSpPr>
            <a:spLocks noGrp="1"/>
          </p:cNvSpPr>
          <p:nvPr>
            <p:ph type="ftr" sz="quarter" idx="17"/>
          </p:nvPr>
        </p:nvSpPr>
        <p:spPr/>
        <p:txBody>
          <a:bodyPr/>
          <a:lstStyle/>
          <a:p>
            <a:endParaRPr lang="en-US" dirty="0"/>
          </a:p>
        </p:txBody>
      </p:sp>
      <p:sp>
        <p:nvSpPr>
          <p:cNvPr id="9" name="Date Placeholder 8">
            <a:extLst>
              <a:ext uri="{FF2B5EF4-FFF2-40B4-BE49-F238E27FC236}">
                <a16:creationId xmlns:a16="http://schemas.microsoft.com/office/drawing/2014/main" id="{EC328E41-645E-D257-FFF3-93344A8E4FA5}"/>
              </a:ext>
            </a:extLst>
          </p:cNvPr>
          <p:cNvSpPr>
            <a:spLocks noGrp="1"/>
          </p:cNvSpPr>
          <p:nvPr>
            <p:ph type="dt" sz="half" idx="16"/>
          </p:nvPr>
        </p:nvSpPr>
        <p:spPr/>
        <p:txBody>
          <a:bodyPr/>
          <a:lstStyle/>
          <a:p>
            <a:r>
              <a:rPr lang="en-US"/>
              <a:t>20XX</a:t>
            </a:r>
            <a:endParaRPr lang="en-US" dirty="0"/>
          </a:p>
        </p:txBody>
      </p:sp>
      <p:sp>
        <p:nvSpPr>
          <p:cNvPr id="14" name="Slide Number Placeholder 13">
            <a:extLst>
              <a:ext uri="{FF2B5EF4-FFF2-40B4-BE49-F238E27FC236}">
                <a16:creationId xmlns:a16="http://schemas.microsoft.com/office/drawing/2014/main" id="{DEF9E45A-6561-C074-14CE-B3B63476D221}"/>
              </a:ext>
            </a:extLst>
          </p:cNvPr>
          <p:cNvSpPr>
            <a:spLocks noGrp="1"/>
          </p:cNvSpPr>
          <p:nvPr>
            <p:ph type="sldNum" sz="quarter" idx="18"/>
          </p:nvPr>
        </p:nvSpPr>
        <p:spPr>
          <a:xfrm>
            <a:off x="10672130"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71289306"/>
      </p:ext>
    </p:extLst>
  </p:cSld>
  <p:clrMapOvr>
    <a:masterClrMapping/>
  </p:clrMapOvr>
  <p:extLst>
    <p:ext uri="{DCECCB84-F9BA-43D5-87BE-67443E8EF086}">
      <p15:sldGuideLst xmlns:p15="http://schemas.microsoft.com/office/powerpoint/2012/main">
        <p15:guide id="1" orient="horz">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 subtitle + pictur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436882" y="629920"/>
            <a:ext cx="3606800" cy="2809240"/>
          </a:xfrm>
        </p:spPr>
        <p:txBody>
          <a:bodyPr anchor="b">
            <a:noAutofit/>
          </a:bodyPr>
          <a:lstStyle>
            <a:lvl1pPr algn="l">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p:nvPr>
        </p:nvSpPr>
        <p:spPr>
          <a:xfrm>
            <a:off x="436881" y="3698240"/>
            <a:ext cx="3606800" cy="2271076"/>
          </a:xfrm>
        </p:spPr>
        <p:txBody>
          <a:bodyPr anchor="t">
            <a:no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0070940-5919-2C95-2278-32E50BF14DD1}"/>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1957D599-49CF-19FE-6D86-C5EDB765F4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931DF1-1C8D-86B9-BFDD-098FFC00FDC2}"/>
              </a:ext>
            </a:extLst>
          </p:cNvPr>
          <p:cNvSpPr>
            <a:spLocks noGrp="1"/>
          </p:cNvSpPr>
          <p:nvPr>
            <p:ph type="sldNum" sz="quarter" idx="12"/>
          </p:nvPr>
        </p:nvSpPr>
        <p:spPr>
          <a:xfrm>
            <a:off x="10702608" y="6423914"/>
            <a:ext cx="1052510" cy="365125"/>
          </a:xfrm>
        </p:spPr>
        <p:txBody>
          <a:bodyPr/>
          <a:lstStyle/>
          <a:p>
            <a:fld id="{CBD12358-51D2-46B3-9BDE-DF29528B9454}" type="slidenum">
              <a:rPr lang="en-US" smtClean="0"/>
              <a:t>‹#›</a:t>
            </a:fld>
            <a:endParaRPr lang="en-US" dirty="0"/>
          </a:p>
        </p:txBody>
      </p:sp>
      <p:sp>
        <p:nvSpPr>
          <p:cNvPr id="9" name="Picture Placeholder 8">
            <a:extLst>
              <a:ext uri="{FF2B5EF4-FFF2-40B4-BE49-F238E27FC236}">
                <a16:creationId xmlns:a16="http://schemas.microsoft.com/office/drawing/2014/main" id="{454FD2A1-D363-7C44-2A72-54E8B397D31A}"/>
              </a:ext>
            </a:extLst>
          </p:cNvPr>
          <p:cNvSpPr>
            <a:spLocks noGrp="1"/>
          </p:cNvSpPr>
          <p:nvPr>
            <p:ph type="pic" sz="quarter" idx="13"/>
          </p:nvPr>
        </p:nvSpPr>
        <p:spPr>
          <a:xfrm>
            <a:off x="4236720" y="650240"/>
            <a:ext cx="7518398" cy="5713918"/>
          </a:xfrm>
          <a:custGeom>
            <a:avLst/>
            <a:gdLst>
              <a:gd name="connsiteX0" fmla="*/ 3806436 w 7518398"/>
              <a:gd name="connsiteY0" fmla="*/ 4479475 h 5713918"/>
              <a:gd name="connsiteX1" fmla="*/ 7518398 w 7518398"/>
              <a:gd name="connsiteY1" fmla="*/ 4479475 h 5713918"/>
              <a:gd name="connsiteX2" fmla="*/ 7518398 w 7518398"/>
              <a:gd name="connsiteY2" fmla="*/ 5713918 h 5713918"/>
              <a:gd name="connsiteX3" fmla="*/ 3806436 w 7518398"/>
              <a:gd name="connsiteY3" fmla="*/ 5713918 h 5713918"/>
              <a:gd name="connsiteX4" fmla="*/ 0 w 7518398"/>
              <a:gd name="connsiteY4" fmla="*/ 4479475 h 5713918"/>
              <a:gd name="connsiteX5" fmla="*/ 3702527 w 7518398"/>
              <a:gd name="connsiteY5" fmla="*/ 4479475 h 5713918"/>
              <a:gd name="connsiteX6" fmla="*/ 3702527 w 7518398"/>
              <a:gd name="connsiteY6" fmla="*/ 5713918 h 5713918"/>
              <a:gd name="connsiteX7" fmla="*/ 0 w 7518398"/>
              <a:gd name="connsiteY7" fmla="*/ 5713918 h 5713918"/>
              <a:gd name="connsiteX8" fmla="*/ 3806436 w 7518398"/>
              <a:gd name="connsiteY8" fmla="*/ 0 h 5713918"/>
              <a:gd name="connsiteX9" fmla="*/ 7518398 w 7518398"/>
              <a:gd name="connsiteY9" fmla="*/ 0 h 5713918"/>
              <a:gd name="connsiteX10" fmla="*/ 7518398 w 7518398"/>
              <a:gd name="connsiteY10" fmla="*/ 4379183 h 5713918"/>
              <a:gd name="connsiteX11" fmla="*/ 3806436 w 7518398"/>
              <a:gd name="connsiteY11" fmla="*/ 4379183 h 5713918"/>
              <a:gd name="connsiteX12" fmla="*/ 0 w 7518398"/>
              <a:gd name="connsiteY12" fmla="*/ 0 h 5713918"/>
              <a:gd name="connsiteX13" fmla="*/ 3702527 w 7518398"/>
              <a:gd name="connsiteY13" fmla="*/ 0 h 5713918"/>
              <a:gd name="connsiteX14" fmla="*/ 3702527 w 7518398"/>
              <a:gd name="connsiteY14" fmla="*/ 4379183 h 5713918"/>
              <a:gd name="connsiteX15" fmla="*/ 0 w 7518398"/>
              <a:gd name="connsiteY15" fmla="*/ 4379183 h 571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518398" h="5713918">
                <a:moveTo>
                  <a:pt x="3806436" y="4479475"/>
                </a:moveTo>
                <a:lnTo>
                  <a:pt x="7518398" y="4479475"/>
                </a:lnTo>
                <a:lnTo>
                  <a:pt x="7518398" y="5713918"/>
                </a:lnTo>
                <a:lnTo>
                  <a:pt x="3806436" y="5713918"/>
                </a:lnTo>
                <a:close/>
                <a:moveTo>
                  <a:pt x="0" y="4479475"/>
                </a:moveTo>
                <a:lnTo>
                  <a:pt x="3702527" y="4479475"/>
                </a:lnTo>
                <a:lnTo>
                  <a:pt x="3702527" y="5713918"/>
                </a:lnTo>
                <a:lnTo>
                  <a:pt x="0" y="5713918"/>
                </a:lnTo>
                <a:close/>
                <a:moveTo>
                  <a:pt x="3806436" y="0"/>
                </a:moveTo>
                <a:lnTo>
                  <a:pt x="7518398" y="0"/>
                </a:lnTo>
                <a:lnTo>
                  <a:pt x="7518398" y="4379183"/>
                </a:lnTo>
                <a:lnTo>
                  <a:pt x="3806436" y="4379183"/>
                </a:lnTo>
                <a:close/>
                <a:moveTo>
                  <a:pt x="0" y="0"/>
                </a:moveTo>
                <a:lnTo>
                  <a:pt x="3702527" y="0"/>
                </a:lnTo>
                <a:lnTo>
                  <a:pt x="3702527" y="4379183"/>
                </a:lnTo>
                <a:lnTo>
                  <a:pt x="0" y="4379183"/>
                </a:lnTo>
                <a:close/>
              </a:path>
            </a:pathLst>
          </a:custGeom>
          <a:solidFill>
            <a:schemeClr val="accent2"/>
          </a:solidFill>
        </p:spPr>
        <p:txBody>
          <a:bodyPr wrap="square" anchor="t">
            <a:noAutofit/>
          </a:bodyPr>
          <a:lstStyle/>
          <a:p>
            <a:r>
              <a:rPr lang="en-US"/>
              <a:t>Click icon to add picture</a:t>
            </a:r>
            <a:endParaRPr lang="en-US" dirty="0"/>
          </a:p>
        </p:txBody>
      </p:sp>
    </p:spTree>
    <p:extLst>
      <p:ext uri="{BB962C8B-B14F-4D97-AF65-F5344CB8AC3E}">
        <p14:creationId xmlns:p14="http://schemas.microsoft.com/office/powerpoint/2010/main" val="3366863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F196A1-2430-4797-B656-A38302FAFF33}"/>
              </a:ext>
            </a:extLst>
          </p:cNvPr>
          <p:cNvSpPr>
            <a:spLocks noGrp="1"/>
          </p:cNvSpPr>
          <p:nvPr>
            <p:ph type="title"/>
          </p:nvPr>
        </p:nvSpPr>
        <p:spPr>
          <a:xfrm>
            <a:off x="462151" y="666984"/>
            <a:ext cx="3672970" cy="2125911"/>
          </a:xfrm>
        </p:spPr>
        <p:txBody>
          <a:bodyPr>
            <a:noAutofit/>
          </a:bodyPr>
          <a:lstStyle>
            <a:lvl1pPr algn="l">
              <a:defRPr/>
            </a:lvl1pPr>
          </a:lstStyle>
          <a:p>
            <a:r>
              <a:rPr lang="en-US" noProof="0"/>
              <a:t>Click to edit Master title style</a:t>
            </a:r>
            <a:endParaRPr lang="en-US" noProof="0" dirty="0"/>
          </a:p>
        </p:txBody>
      </p:sp>
      <p:sp>
        <p:nvSpPr>
          <p:cNvPr id="2" name="Content Placeholder 5">
            <a:extLst>
              <a:ext uri="{FF2B5EF4-FFF2-40B4-BE49-F238E27FC236}">
                <a16:creationId xmlns:a16="http://schemas.microsoft.com/office/drawing/2014/main" id="{5A0AD703-0A43-5323-CCB2-832D424EF2DB}"/>
              </a:ext>
            </a:extLst>
          </p:cNvPr>
          <p:cNvSpPr>
            <a:spLocks noGrp="1"/>
          </p:cNvSpPr>
          <p:nvPr>
            <p:ph sz="quarter" idx="4" hasCustomPrompt="1"/>
          </p:nvPr>
        </p:nvSpPr>
        <p:spPr>
          <a:xfrm>
            <a:off x="462151" y="2862479"/>
            <a:ext cx="3672970" cy="3491849"/>
          </a:xfrm>
        </p:spPr>
        <p:txBody>
          <a:bodyPr anchor="t" anchorCtr="0">
            <a:normAutofit/>
          </a:bodyPr>
          <a:lstStyle>
            <a:lvl1pPr marL="0" indent="0">
              <a:buNone/>
              <a:defRPr/>
            </a:lvl1pPr>
          </a:lstStyle>
          <a:p>
            <a:pPr lvl="0"/>
            <a:r>
              <a:rPr lang="en-US" noProof="0" dirty="0"/>
              <a:t>Click to add text </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 name="Picture Placeholder 3">
            <a:extLst>
              <a:ext uri="{FF2B5EF4-FFF2-40B4-BE49-F238E27FC236}">
                <a16:creationId xmlns:a16="http://schemas.microsoft.com/office/drawing/2014/main" id="{4627B629-9CBE-3ECF-2D88-F07AACD0374E}"/>
              </a:ext>
            </a:extLst>
          </p:cNvPr>
          <p:cNvSpPr>
            <a:spLocks noGrp="1"/>
          </p:cNvSpPr>
          <p:nvPr>
            <p:ph type="pic" sz="quarter" idx="13" hasCustomPrompt="1"/>
          </p:nvPr>
        </p:nvSpPr>
        <p:spPr>
          <a:xfrm>
            <a:off x="4231970" y="666985"/>
            <a:ext cx="7497880" cy="5687344"/>
          </a:xfrm>
          <a:custGeom>
            <a:avLst/>
            <a:gdLst>
              <a:gd name="connsiteX0" fmla="*/ 3803282 w 7497880"/>
              <a:gd name="connsiteY0" fmla="*/ 0 h 5687344"/>
              <a:gd name="connsiteX1" fmla="*/ 7497880 w 7497880"/>
              <a:gd name="connsiteY1" fmla="*/ 0 h 5687344"/>
              <a:gd name="connsiteX2" fmla="*/ 7497880 w 7497880"/>
              <a:gd name="connsiteY2" fmla="*/ 4581885 h 5687344"/>
              <a:gd name="connsiteX3" fmla="*/ 3803282 w 7497880"/>
              <a:gd name="connsiteY3" fmla="*/ 4581885 h 5687344"/>
              <a:gd name="connsiteX4" fmla="*/ 0 w 7497880"/>
              <a:gd name="connsiteY4" fmla="*/ 0 h 5687344"/>
              <a:gd name="connsiteX5" fmla="*/ 3699373 w 7497880"/>
              <a:gd name="connsiteY5" fmla="*/ 0 h 5687344"/>
              <a:gd name="connsiteX6" fmla="*/ 3699373 w 7497880"/>
              <a:gd name="connsiteY6" fmla="*/ 4581885 h 5687344"/>
              <a:gd name="connsiteX7" fmla="*/ 2 w 7497880"/>
              <a:gd name="connsiteY7" fmla="*/ 4581885 h 5687344"/>
              <a:gd name="connsiteX8" fmla="*/ 2 w 7497880"/>
              <a:gd name="connsiteY8" fmla="*/ 4679200 h 5687344"/>
              <a:gd name="connsiteX9" fmla="*/ 3699373 w 7497880"/>
              <a:gd name="connsiteY9" fmla="*/ 4679200 h 5687344"/>
              <a:gd name="connsiteX10" fmla="*/ 3699373 w 7497880"/>
              <a:gd name="connsiteY10" fmla="*/ 5679350 h 5687344"/>
              <a:gd name="connsiteX11" fmla="*/ 3803282 w 7497880"/>
              <a:gd name="connsiteY11" fmla="*/ 5679350 h 5687344"/>
              <a:gd name="connsiteX12" fmla="*/ 3803282 w 7497880"/>
              <a:gd name="connsiteY12" fmla="*/ 4679200 h 5687344"/>
              <a:gd name="connsiteX13" fmla="*/ 7497880 w 7497880"/>
              <a:gd name="connsiteY13" fmla="*/ 4679200 h 5687344"/>
              <a:gd name="connsiteX14" fmla="*/ 7497880 w 7497880"/>
              <a:gd name="connsiteY14" fmla="*/ 5687344 h 5687344"/>
              <a:gd name="connsiteX15" fmla="*/ 0 w 7497880"/>
              <a:gd name="connsiteY15" fmla="*/ 5687344 h 5687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97880" h="5687344">
                <a:moveTo>
                  <a:pt x="3803282" y="0"/>
                </a:moveTo>
                <a:lnTo>
                  <a:pt x="7497880" y="0"/>
                </a:lnTo>
                <a:lnTo>
                  <a:pt x="7497880" y="4581885"/>
                </a:lnTo>
                <a:lnTo>
                  <a:pt x="3803282" y="4581885"/>
                </a:lnTo>
                <a:close/>
                <a:moveTo>
                  <a:pt x="0" y="0"/>
                </a:moveTo>
                <a:lnTo>
                  <a:pt x="3699373" y="0"/>
                </a:lnTo>
                <a:lnTo>
                  <a:pt x="3699373" y="4581885"/>
                </a:lnTo>
                <a:lnTo>
                  <a:pt x="2" y="4581885"/>
                </a:lnTo>
                <a:lnTo>
                  <a:pt x="2" y="4679200"/>
                </a:lnTo>
                <a:lnTo>
                  <a:pt x="3699373" y="4679200"/>
                </a:lnTo>
                <a:lnTo>
                  <a:pt x="3699373" y="5679350"/>
                </a:lnTo>
                <a:lnTo>
                  <a:pt x="3803282" y="5679350"/>
                </a:lnTo>
                <a:lnTo>
                  <a:pt x="3803282" y="4679200"/>
                </a:lnTo>
                <a:lnTo>
                  <a:pt x="7497880" y="4679200"/>
                </a:lnTo>
                <a:lnTo>
                  <a:pt x="7497880" y="5687344"/>
                </a:lnTo>
                <a:lnTo>
                  <a:pt x="0" y="5687344"/>
                </a:lnTo>
                <a:close/>
              </a:path>
            </a:pathLst>
          </a:custGeom>
          <a:solidFill>
            <a:schemeClr val="accent2"/>
          </a:solidFill>
        </p:spPr>
        <p:txBody>
          <a:bodyPr wrap="square" anchor="t">
            <a:noAutofit/>
          </a:bodyPr>
          <a:lstStyle>
            <a:lvl1pPr marL="0" indent="0" algn="ctr">
              <a:buNone/>
              <a:defRPr/>
            </a:lvl1pPr>
          </a:lstStyle>
          <a:p>
            <a:r>
              <a:rPr lang="en-US" noProof="0" dirty="0"/>
              <a:t>Click to add picture</a:t>
            </a:r>
          </a:p>
        </p:txBody>
      </p:sp>
      <p:sp>
        <p:nvSpPr>
          <p:cNvPr id="6" name="Date Placeholder 5">
            <a:extLst>
              <a:ext uri="{FF2B5EF4-FFF2-40B4-BE49-F238E27FC236}">
                <a16:creationId xmlns:a16="http://schemas.microsoft.com/office/drawing/2014/main" id="{90DD7D93-4C4D-E385-9F8C-40536F0BDEA2}"/>
              </a:ext>
            </a:extLst>
          </p:cNvPr>
          <p:cNvSpPr>
            <a:spLocks noGrp="1"/>
          </p:cNvSpPr>
          <p:nvPr>
            <p:ph type="dt" sz="half" idx="14"/>
          </p:nvPr>
        </p:nvSpPr>
        <p:spPr/>
        <p:txBody>
          <a:bodyPr/>
          <a:lstStyle/>
          <a:p>
            <a:r>
              <a:rPr lang="en-US" noProof="0"/>
              <a:t>20XX</a:t>
            </a:r>
            <a:endParaRPr lang="en-US" noProof="0" dirty="0"/>
          </a:p>
        </p:txBody>
      </p:sp>
      <p:sp>
        <p:nvSpPr>
          <p:cNvPr id="7" name="Footer Placeholder 6">
            <a:extLst>
              <a:ext uri="{FF2B5EF4-FFF2-40B4-BE49-F238E27FC236}">
                <a16:creationId xmlns:a16="http://schemas.microsoft.com/office/drawing/2014/main" id="{BC99FA72-244D-9DC3-C9B7-E7DAD50A01F7}"/>
              </a:ext>
            </a:extLst>
          </p:cNvPr>
          <p:cNvSpPr>
            <a:spLocks noGrp="1"/>
          </p:cNvSpPr>
          <p:nvPr>
            <p:ph type="ftr" sz="quarter" idx="15"/>
          </p:nvPr>
        </p:nvSpPr>
        <p:spPr/>
        <p:txBody>
          <a:bodyPr/>
          <a:lstStyle/>
          <a:p>
            <a:endParaRPr lang="en-US" noProof="0" dirty="0"/>
          </a:p>
        </p:txBody>
      </p:sp>
      <p:sp>
        <p:nvSpPr>
          <p:cNvPr id="8" name="Slide Number Placeholder 7">
            <a:extLst>
              <a:ext uri="{FF2B5EF4-FFF2-40B4-BE49-F238E27FC236}">
                <a16:creationId xmlns:a16="http://schemas.microsoft.com/office/drawing/2014/main" id="{725A4F6F-66FD-CDA5-7F8F-F5FD6382CFCF}"/>
              </a:ext>
            </a:extLst>
          </p:cNvPr>
          <p:cNvSpPr>
            <a:spLocks noGrp="1"/>
          </p:cNvSpPr>
          <p:nvPr>
            <p:ph type="sldNum" sz="quarter" idx="16"/>
          </p:nvPr>
        </p:nvSpPr>
        <p:spPr>
          <a:xfrm>
            <a:off x="10677340" y="6423914"/>
            <a:ext cx="1052510" cy="365125"/>
          </a:xfrm>
        </p:spPr>
        <p:txBody>
          <a:bodyPr/>
          <a:lstStyle/>
          <a:p>
            <a:fld id="{3A98EE3D-8CD1-4C3F-BD1C-C98C9596463C}" type="slidenum">
              <a:rPr lang="en-US" noProof="0" smtClean="0"/>
              <a:t>‹#›</a:t>
            </a:fld>
            <a:endParaRPr lang="en-US" noProof="0" dirty="0"/>
          </a:p>
        </p:txBody>
      </p:sp>
    </p:spTree>
    <p:extLst>
      <p:ext uri="{BB962C8B-B14F-4D97-AF65-F5344CB8AC3E}">
        <p14:creationId xmlns:p14="http://schemas.microsoft.com/office/powerpoint/2010/main" val="471301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0642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761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42644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5993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580075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79446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6927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248942"/>
            <a:ext cx="10515600" cy="1046816"/>
          </a:xfrm>
        </p:spPr>
        <p:txBody>
          <a:bodyPr/>
          <a:lstStyle>
            <a:lvl1pPr>
              <a:defRPr b="1"/>
            </a:lvl1pPr>
          </a:lstStyle>
          <a:p>
            <a:r>
              <a:rPr lang="en-US" dirty="0"/>
              <a:t>Click to edit master title style</a:t>
            </a:r>
          </a:p>
        </p:txBody>
      </p:sp>
      <p:sp>
        <p:nvSpPr>
          <p:cNvPr id="3" name="Content Placeholder 2"/>
          <p:cNvSpPr>
            <a:spLocks noGrp="1"/>
          </p:cNvSpPr>
          <p:nvPr>
            <p:ph idx="1" hasCustomPrompt="1"/>
          </p:nvPr>
        </p:nvSpPr>
        <p:spPr>
          <a:xfrm>
            <a:off x="838200" y="2361359"/>
            <a:ext cx="10515600" cy="38156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79F854-D62E-AF46-A782-8C3E8FB16100}"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8D9BB-AA66-C845-936B-A9B8370934EA}" type="slidenum">
              <a:rPr lang="en-US" smtClean="0"/>
              <a:t>‹#›</a:t>
            </a:fld>
            <a:endParaRPr lang="en-US"/>
          </a:p>
        </p:txBody>
      </p:sp>
      <p:pic>
        <p:nvPicPr>
          <p:cNvPr id="7" name="Picture 4">
            <a:hlinkClick r:id="rId2" tooltip="MemberClicks"/>
            <a:extLst>
              <a:ext uri="{FF2B5EF4-FFF2-40B4-BE49-F238E27FC236}">
                <a16:creationId xmlns:a16="http://schemas.microsoft.com/office/drawing/2014/main" id="{BAA174DF-A616-9E0C-A17D-24FF6B963AA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19297" y="136525"/>
            <a:ext cx="3672703" cy="104681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D307C38F-F08B-D9F1-E08A-D9520ED84F7A}"/>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99098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448481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8800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524887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824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p:spPr>
        <p:txBody>
          <a:bodyPr anchor="b"/>
          <a:lstStyle>
            <a:lvl1pPr>
              <a:defRPr sz="6000" b="1">
                <a:solidFill>
                  <a:schemeClr val="tx1"/>
                </a:solidFill>
              </a:defRPr>
            </a:lvl1pPr>
          </a:lstStyle>
          <a:p>
            <a:r>
              <a:rPr lang="en-US" dirty="0"/>
              <a:t>Click to edit master title style</a:t>
            </a:r>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F79F854-D62E-AF46-A782-8C3E8FB16100}"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8D9BB-AA66-C845-936B-A9B8370934EA}" type="slidenum">
              <a:rPr lang="en-US" smtClean="0"/>
              <a:t>‹#›</a:t>
            </a:fld>
            <a:endParaRPr lang="en-US"/>
          </a:p>
        </p:txBody>
      </p:sp>
      <p:sp>
        <p:nvSpPr>
          <p:cNvPr id="10" name="Rectangle 9">
            <a:extLst>
              <a:ext uri="{FF2B5EF4-FFF2-40B4-BE49-F238E27FC236}">
                <a16:creationId xmlns:a16="http://schemas.microsoft.com/office/drawing/2014/main" id="{47627E05-E0EC-D3ED-17BC-94D5D79D09CC}"/>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4">
            <a:hlinkClick r:id="rId2" tooltip="MemberClicks"/>
            <a:extLst>
              <a:ext uri="{FF2B5EF4-FFF2-40B4-BE49-F238E27FC236}">
                <a16:creationId xmlns:a16="http://schemas.microsoft.com/office/drawing/2014/main" id="{67C8C0AC-C57A-E278-C04A-AB4935B326B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65847" y="225892"/>
            <a:ext cx="4821693" cy="1374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179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79926" y="1224118"/>
            <a:ext cx="10515600" cy="877825"/>
          </a:xfrm>
        </p:spPr>
        <p:txBody>
          <a:bodyPr/>
          <a:lstStyle>
            <a:lvl1pPr algn="l">
              <a:defRPr b="1"/>
            </a:lvl1pPr>
          </a:lstStyle>
          <a:p>
            <a:r>
              <a:rPr lang="en-US" dirty="0"/>
              <a:t>Click to edit master title style</a:t>
            </a:r>
          </a:p>
        </p:txBody>
      </p:sp>
      <p:sp>
        <p:nvSpPr>
          <p:cNvPr id="3" name="Content Placeholder 2"/>
          <p:cNvSpPr>
            <a:spLocks noGrp="1"/>
          </p:cNvSpPr>
          <p:nvPr>
            <p:ph sz="half" idx="1" hasCustomPrompt="1"/>
          </p:nvPr>
        </p:nvSpPr>
        <p:spPr>
          <a:xfrm>
            <a:off x="779926" y="2106863"/>
            <a:ext cx="5383306" cy="49177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252882" y="2106862"/>
            <a:ext cx="5006786" cy="46882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F79F854-D62E-AF46-A782-8C3E8FB16100}" type="datetimeFigureOut">
              <a:rPr lang="en-US" smtClean="0"/>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58D9BB-AA66-C845-936B-A9B8370934EA}" type="slidenum">
              <a:rPr lang="en-US" smtClean="0"/>
              <a:t>‹#›</a:t>
            </a:fld>
            <a:endParaRPr lang="en-US"/>
          </a:p>
        </p:txBody>
      </p:sp>
      <p:sp>
        <p:nvSpPr>
          <p:cNvPr id="10" name="Rectangle 9">
            <a:extLst>
              <a:ext uri="{FF2B5EF4-FFF2-40B4-BE49-F238E27FC236}">
                <a16:creationId xmlns:a16="http://schemas.microsoft.com/office/drawing/2014/main" id="{90BFCE6D-B65E-7B80-65D9-0BEEA378EC51}"/>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4">
            <a:hlinkClick r:id="rId2" tooltip="MemberClicks"/>
            <a:extLst>
              <a:ext uri="{FF2B5EF4-FFF2-40B4-BE49-F238E27FC236}">
                <a16:creationId xmlns:a16="http://schemas.microsoft.com/office/drawing/2014/main" id="{EC607D90-F73F-6FCA-A5F0-F615E1BC973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19297" y="136525"/>
            <a:ext cx="3672703" cy="1046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384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85813" y="1142495"/>
            <a:ext cx="10567987" cy="823913"/>
          </a:xfrm>
        </p:spPr>
        <p:txBody>
          <a:bodyPr/>
          <a:lstStyle>
            <a:lvl1pPr algn="l">
              <a:defRPr b="1"/>
            </a:lvl1pPr>
          </a:lstStyle>
          <a:p>
            <a:r>
              <a:rPr lang="en-US" dirty="0"/>
              <a:t>Click to edit master title style</a:t>
            </a:r>
          </a:p>
        </p:txBody>
      </p:sp>
      <p:sp>
        <p:nvSpPr>
          <p:cNvPr id="3" name="Text Placeholder 2"/>
          <p:cNvSpPr>
            <a:spLocks noGrp="1"/>
          </p:cNvSpPr>
          <p:nvPr>
            <p:ph type="body" idx="1" hasCustomPrompt="1"/>
          </p:nvPr>
        </p:nvSpPr>
        <p:spPr>
          <a:xfrm>
            <a:off x="785813" y="200884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785813" y="2809276"/>
            <a:ext cx="5157787" cy="357055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6170612" y="198536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809276"/>
            <a:ext cx="5183188" cy="357055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4F79F854-D62E-AF46-A782-8C3E8FB16100}"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58D9BB-AA66-C845-936B-A9B8370934EA}" type="slidenum">
              <a:rPr lang="en-US" smtClean="0"/>
              <a:t>‹#›</a:t>
            </a:fld>
            <a:endParaRPr lang="en-US"/>
          </a:p>
        </p:txBody>
      </p:sp>
      <p:sp>
        <p:nvSpPr>
          <p:cNvPr id="12" name="Rectangle 11">
            <a:extLst>
              <a:ext uri="{FF2B5EF4-FFF2-40B4-BE49-F238E27FC236}">
                <a16:creationId xmlns:a16="http://schemas.microsoft.com/office/drawing/2014/main" id="{3CAF9269-398D-BBE2-73C6-8A27AEB67ED2}"/>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4">
            <a:hlinkClick r:id="rId2" tooltip="MemberClicks"/>
            <a:extLst>
              <a:ext uri="{FF2B5EF4-FFF2-40B4-BE49-F238E27FC236}">
                <a16:creationId xmlns:a16="http://schemas.microsoft.com/office/drawing/2014/main" id="{2126D101-254A-2FE9-489C-46F8F53A7FB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19297" y="136525"/>
            <a:ext cx="3672703" cy="1046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453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71283" y="2464624"/>
            <a:ext cx="10515600" cy="1325563"/>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4F79F854-D62E-AF46-A782-8C3E8FB16100}" type="datetimeFigureOut">
              <a:rPr lang="en-US" smtClean="0"/>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58D9BB-AA66-C845-936B-A9B8370934EA}" type="slidenum">
              <a:rPr lang="en-US" smtClean="0"/>
              <a:t>‹#›</a:t>
            </a:fld>
            <a:endParaRPr lang="en-US"/>
          </a:p>
        </p:txBody>
      </p:sp>
      <p:sp>
        <p:nvSpPr>
          <p:cNvPr id="8" name="Rectangle 7">
            <a:extLst>
              <a:ext uri="{FF2B5EF4-FFF2-40B4-BE49-F238E27FC236}">
                <a16:creationId xmlns:a16="http://schemas.microsoft.com/office/drawing/2014/main" id="{DB997154-E82D-8291-E0DA-B8FC82DC193C}"/>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4">
            <a:hlinkClick r:id="rId2" tooltip="MemberClicks"/>
            <a:extLst>
              <a:ext uri="{FF2B5EF4-FFF2-40B4-BE49-F238E27FC236}">
                <a16:creationId xmlns:a16="http://schemas.microsoft.com/office/drawing/2014/main" id="{7B09439E-848C-4C03-7C66-F2F53816742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19297" y="136525"/>
            <a:ext cx="3672703" cy="1046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5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79F854-D62E-AF46-A782-8C3E8FB16100}" type="datetimeFigureOut">
              <a:rPr lang="en-US" smtClean="0"/>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58D9BB-AA66-C845-936B-A9B8370934EA}" type="slidenum">
              <a:rPr lang="en-US" smtClean="0"/>
              <a:t>‹#›</a:t>
            </a:fld>
            <a:endParaRPr lang="en-US"/>
          </a:p>
        </p:txBody>
      </p:sp>
      <p:sp>
        <p:nvSpPr>
          <p:cNvPr id="7" name="Rectangle 6">
            <a:extLst>
              <a:ext uri="{FF2B5EF4-FFF2-40B4-BE49-F238E27FC236}">
                <a16:creationId xmlns:a16="http://schemas.microsoft.com/office/drawing/2014/main" id="{5CBC9B02-4E87-849F-F053-05A75ECB5DF4}"/>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4">
            <a:hlinkClick r:id="rId2" tooltip="MemberClicks"/>
            <a:extLst>
              <a:ext uri="{FF2B5EF4-FFF2-40B4-BE49-F238E27FC236}">
                <a16:creationId xmlns:a16="http://schemas.microsoft.com/office/drawing/2014/main" id="{20BE9282-B9F5-8522-FA6E-E063F35FFA0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19297" y="136525"/>
            <a:ext cx="3672703" cy="1046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01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31937252-EACE-4232-855F-5C47E3F8B087}"/>
              </a:ext>
            </a:extLst>
          </p:cNvPr>
          <p:cNvSpPr>
            <a:spLocks noGrp="1"/>
          </p:cNvSpPr>
          <p:nvPr>
            <p:ph type="ctrTitle" hasCustomPrompt="1"/>
          </p:nvPr>
        </p:nvSpPr>
        <p:spPr>
          <a:xfrm>
            <a:off x="457200" y="1070901"/>
            <a:ext cx="11265407" cy="1499616"/>
          </a:xfrm>
        </p:spPr>
        <p:txBody>
          <a:bodyPr>
            <a:noAutofit/>
          </a:bodyPr>
          <a:lstStyle>
            <a:lvl1pPr>
              <a:defRPr/>
            </a:lvl1pPr>
          </a:lstStyle>
          <a:p>
            <a:r>
              <a:rPr lang="en-US" dirty="0"/>
              <a:t>Click to add title</a:t>
            </a:r>
          </a:p>
        </p:txBody>
      </p:sp>
      <p:sp>
        <p:nvSpPr>
          <p:cNvPr id="25" name="Picture Placeholder 24">
            <a:extLst>
              <a:ext uri="{FF2B5EF4-FFF2-40B4-BE49-F238E27FC236}">
                <a16:creationId xmlns:a16="http://schemas.microsoft.com/office/drawing/2014/main" id="{CBA6DBC1-39A1-48A6-8B81-3CD966D06E81}"/>
              </a:ext>
            </a:extLst>
          </p:cNvPr>
          <p:cNvSpPr>
            <a:spLocks noGrp="1"/>
          </p:cNvSpPr>
          <p:nvPr>
            <p:ph type="pic" sz="quarter" idx="13" hasCustomPrompt="1"/>
          </p:nvPr>
        </p:nvSpPr>
        <p:spPr>
          <a:xfrm>
            <a:off x="448055" y="3103684"/>
            <a:ext cx="11274551" cy="3287971"/>
          </a:xfrm>
          <a:solidFill>
            <a:schemeClr val="accent2"/>
          </a:solidFill>
        </p:spPr>
        <p:txBody>
          <a:bodyPr anchor="t" anchorCtr="0">
            <a:normAutofit/>
          </a:bodyPr>
          <a:lstStyle>
            <a:lvl1pPr marL="0" indent="0" algn="ctr">
              <a:buNone/>
              <a:defRPr/>
            </a:lvl1pPr>
          </a:lstStyle>
          <a:p>
            <a:r>
              <a:rPr lang="en-US" dirty="0"/>
              <a:t>Click to add picture</a:t>
            </a:r>
          </a:p>
        </p:txBody>
      </p:sp>
    </p:spTree>
    <p:extLst>
      <p:ext uri="{BB962C8B-B14F-4D97-AF65-F5344CB8AC3E}">
        <p14:creationId xmlns:p14="http://schemas.microsoft.com/office/powerpoint/2010/main" val="223069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26BD44-2224-46FF-A4E7-9C9FFE19726B}"/>
              </a:ext>
            </a:extLst>
          </p:cNvPr>
          <p:cNvSpPr>
            <a:spLocks noGrp="1"/>
          </p:cNvSpPr>
          <p:nvPr>
            <p:ph type="title"/>
          </p:nvPr>
        </p:nvSpPr>
        <p:spPr>
          <a:xfrm>
            <a:off x="457200" y="640079"/>
            <a:ext cx="3657600" cy="2100851"/>
          </a:xfrm>
        </p:spPr>
        <p:txBody>
          <a:bodyPr>
            <a:noAutofit/>
          </a:bodyPr>
          <a:lstStyle>
            <a:lvl1pPr>
              <a:defRPr/>
            </a:lvl1pPr>
          </a:lstStyle>
          <a:p>
            <a:r>
              <a:rPr lang="en-US"/>
              <a:t>Click to edit Master title style</a:t>
            </a:r>
            <a:endParaRPr lang="en-US" dirty="0"/>
          </a:p>
        </p:txBody>
      </p:sp>
      <p:sp>
        <p:nvSpPr>
          <p:cNvPr id="2" name="Content Placeholder 5">
            <a:extLst>
              <a:ext uri="{FF2B5EF4-FFF2-40B4-BE49-F238E27FC236}">
                <a16:creationId xmlns:a16="http://schemas.microsoft.com/office/drawing/2014/main" id="{FC87D77D-2EA4-028B-1ACF-E1120CE8F0E0}"/>
              </a:ext>
            </a:extLst>
          </p:cNvPr>
          <p:cNvSpPr>
            <a:spLocks noGrp="1"/>
          </p:cNvSpPr>
          <p:nvPr>
            <p:ph sz="quarter" idx="4" hasCustomPrompt="1"/>
          </p:nvPr>
        </p:nvSpPr>
        <p:spPr>
          <a:xfrm>
            <a:off x="457201" y="2862470"/>
            <a:ext cx="3657600" cy="3510898"/>
          </a:xfrm>
        </p:spPr>
        <p:txBody>
          <a:bodyPr anchor="t" anchorCtr="0">
            <a:normAutofit/>
          </a:bodyPr>
          <a:lstStyle>
            <a:lvl1pPr marL="0" indent="0">
              <a:buNone/>
              <a:defRPr/>
            </a:lvl1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icture Placeholder 3">
            <a:extLst>
              <a:ext uri="{FF2B5EF4-FFF2-40B4-BE49-F238E27FC236}">
                <a16:creationId xmlns:a16="http://schemas.microsoft.com/office/drawing/2014/main" id="{CCFA45C0-9EBE-13AF-9B5D-9D5F4BF223E0}"/>
              </a:ext>
            </a:extLst>
          </p:cNvPr>
          <p:cNvSpPr>
            <a:spLocks noGrp="1"/>
          </p:cNvSpPr>
          <p:nvPr>
            <p:ph type="pic" sz="quarter" idx="13" hasCustomPrompt="1"/>
          </p:nvPr>
        </p:nvSpPr>
        <p:spPr>
          <a:xfrm>
            <a:off x="4242815" y="640080"/>
            <a:ext cx="7491984" cy="5751576"/>
          </a:xfrm>
          <a:custGeom>
            <a:avLst/>
            <a:gdLst>
              <a:gd name="connsiteX0" fmla="*/ 3800341 w 7491984"/>
              <a:gd name="connsiteY0" fmla="*/ 0 h 5751576"/>
              <a:gd name="connsiteX1" fmla="*/ 7491984 w 7491984"/>
              <a:gd name="connsiteY1" fmla="*/ 0 h 5751576"/>
              <a:gd name="connsiteX2" fmla="*/ 7491984 w 7491984"/>
              <a:gd name="connsiteY2" fmla="*/ 5751576 h 5751576"/>
              <a:gd name="connsiteX3" fmla="*/ 3800341 w 7491984"/>
              <a:gd name="connsiteY3" fmla="*/ 5751576 h 5751576"/>
              <a:gd name="connsiteX4" fmla="*/ 0 w 7491984"/>
              <a:gd name="connsiteY4" fmla="*/ 0 h 5751576"/>
              <a:gd name="connsiteX5" fmla="*/ 3696432 w 7491984"/>
              <a:gd name="connsiteY5" fmla="*/ 0 h 5751576"/>
              <a:gd name="connsiteX6" fmla="*/ 3696432 w 7491984"/>
              <a:gd name="connsiteY6" fmla="*/ 5751576 h 5751576"/>
              <a:gd name="connsiteX7" fmla="*/ 0 w 7491984"/>
              <a:gd name="connsiteY7" fmla="*/ 5751576 h 5751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91984" h="5751576">
                <a:moveTo>
                  <a:pt x="3800341" y="0"/>
                </a:moveTo>
                <a:lnTo>
                  <a:pt x="7491984" y="0"/>
                </a:lnTo>
                <a:lnTo>
                  <a:pt x="7491984" y="5751576"/>
                </a:lnTo>
                <a:lnTo>
                  <a:pt x="3800341" y="5751576"/>
                </a:lnTo>
                <a:close/>
                <a:moveTo>
                  <a:pt x="0" y="0"/>
                </a:moveTo>
                <a:lnTo>
                  <a:pt x="3696432" y="0"/>
                </a:lnTo>
                <a:lnTo>
                  <a:pt x="3696432" y="5751576"/>
                </a:lnTo>
                <a:lnTo>
                  <a:pt x="0" y="5751576"/>
                </a:lnTo>
                <a:close/>
              </a:path>
            </a:pathLst>
          </a:custGeom>
          <a:solidFill>
            <a:schemeClr val="accent2"/>
          </a:solidFill>
        </p:spPr>
        <p:txBody>
          <a:bodyPr wrap="square" anchor="t" anchorCtr="0">
            <a:noAutofit/>
          </a:bodyPr>
          <a:lstStyle>
            <a:lvl1pPr marL="0" indent="0" algn="ctr">
              <a:buNone/>
              <a:defRPr/>
            </a:lvl1pPr>
          </a:lstStyle>
          <a:p>
            <a:r>
              <a:rPr lang="en-US" dirty="0"/>
              <a:t>Click to add picture</a:t>
            </a:r>
          </a:p>
        </p:txBody>
      </p:sp>
      <p:sp>
        <p:nvSpPr>
          <p:cNvPr id="9" name="Date Placeholder 8">
            <a:extLst>
              <a:ext uri="{FF2B5EF4-FFF2-40B4-BE49-F238E27FC236}">
                <a16:creationId xmlns:a16="http://schemas.microsoft.com/office/drawing/2014/main" id="{D5DDC5FA-EEDB-898F-533E-4094ADA899B9}"/>
              </a:ext>
            </a:extLst>
          </p:cNvPr>
          <p:cNvSpPr>
            <a:spLocks noGrp="1"/>
          </p:cNvSpPr>
          <p:nvPr>
            <p:ph type="dt" sz="half" idx="15"/>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E79B0359-4B55-D899-E584-A8E6B2ED9123}"/>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6B916D02-76FE-EAED-CC51-A50448811F7D}"/>
              </a:ext>
            </a:extLst>
          </p:cNvPr>
          <p:cNvSpPr>
            <a:spLocks noGrp="1"/>
          </p:cNvSpPr>
          <p:nvPr>
            <p:ph type="sldNum" sz="quarter" idx="17"/>
          </p:nvPr>
        </p:nvSpPr>
        <p:spPr>
          <a:xfrm>
            <a:off x="10682289"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28753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20321"/>
            <a:ext cx="10515600" cy="99760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2254903"/>
            <a:ext cx="10515600" cy="3922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9F854-D62E-AF46-A782-8C3E8FB16100}" type="datetimeFigureOut">
              <a:rPr lang="en-US" smtClean="0"/>
              <a:t>8/21/2025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8D9BB-AA66-C845-936B-A9B8370934EA}" type="slidenum">
              <a:rPr lang="en-US" smtClean="0"/>
              <a:t>‹#›</a:t>
            </a:fld>
            <a:endParaRPr lang="en-US"/>
          </a:p>
        </p:txBody>
      </p:sp>
      <p:sp>
        <p:nvSpPr>
          <p:cNvPr id="10" name="Rectangle 9">
            <a:extLst>
              <a:ext uri="{FF2B5EF4-FFF2-40B4-BE49-F238E27FC236}">
                <a16:creationId xmlns:a16="http://schemas.microsoft.com/office/drawing/2014/main" id="{E5605F1E-C8B2-CF26-3E02-A1439C6C0C0C}"/>
              </a:ext>
            </a:extLst>
          </p:cNvPr>
          <p:cNvSpPr/>
          <p:nvPr userDrawn="1"/>
        </p:nvSpPr>
        <p:spPr>
          <a:xfrm>
            <a:off x="0" y="6356350"/>
            <a:ext cx="12192000" cy="501650"/>
          </a:xfrm>
          <a:prstGeom prst="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3912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8/21/2025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870700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aanp.org/advocacy/state/state-practice-environment"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hyperlink" Target="https://www.rushu.rush.edu/checki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C223F-3B55-2651-DDF7-5AE486945049}"/>
              </a:ext>
            </a:extLst>
          </p:cNvPr>
          <p:cNvSpPr>
            <a:spLocks noGrp="1"/>
          </p:cNvSpPr>
          <p:nvPr>
            <p:ph type="title"/>
          </p:nvPr>
        </p:nvSpPr>
        <p:spPr/>
        <p:txBody>
          <a:bodyPr/>
          <a:lstStyle/>
          <a:p>
            <a:r>
              <a:rPr lang="en-US" dirty="0"/>
              <a:t>Start recording now.</a:t>
            </a:r>
          </a:p>
        </p:txBody>
      </p:sp>
    </p:spTree>
    <p:extLst>
      <p:ext uri="{BB962C8B-B14F-4D97-AF65-F5344CB8AC3E}">
        <p14:creationId xmlns:p14="http://schemas.microsoft.com/office/powerpoint/2010/main" val="2381235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1296750-DDDC-262C-A4C6-194B6870E3AB}"/>
              </a:ext>
            </a:extLst>
          </p:cNvPr>
          <p:cNvSpPr txBox="1"/>
          <p:nvPr/>
        </p:nvSpPr>
        <p:spPr>
          <a:xfrm>
            <a:off x="10165080" y="6416040"/>
            <a:ext cx="196596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8724C9DC-8031-B6ED-974C-84730B88FB07}"/>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B00F1B60-C2F2-A4F3-28B8-15642CF1735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16280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7ACBB0-432D-29BD-A25B-CBBD3828F886}"/>
              </a:ext>
            </a:extLst>
          </p:cNvPr>
          <p:cNvSpPr txBox="1"/>
          <p:nvPr/>
        </p:nvSpPr>
        <p:spPr>
          <a:xfrm>
            <a:off x="10042243" y="6431280"/>
            <a:ext cx="1898297" cy="369332"/>
          </a:xfrm>
          <a:prstGeom prst="rect">
            <a:avLst/>
          </a:prstGeom>
          <a:noFill/>
        </p:spPr>
        <p:txBody>
          <a:bodyPr wrap="square" rtlCol="0">
            <a:spAutoFit/>
          </a:bodyPr>
          <a:lstStyle/>
          <a:p>
            <a:r>
              <a:rPr lang="en-US" dirty="0"/>
              <a:t>© NAFNP 2025</a:t>
            </a:r>
          </a:p>
        </p:txBody>
      </p:sp>
    </p:spTree>
    <p:extLst>
      <p:ext uri="{BB962C8B-B14F-4D97-AF65-F5344CB8AC3E}">
        <p14:creationId xmlns:p14="http://schemas.microsoft.com/office/powerpoint/2010/main" val="2734257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2E007E-DB07-581B-3CF3-86C3FB8973D9}"/>
              </a:ext>
            </a:extLst>
          </p:cNvPr>
          <p:cNvSpPr txBox="1"/>
          <p:nvPr/>
        </p:nvSpPr>
        <p:spPr>
          <a:xfrm>
            <a:off x="10187940" y="6393180"/>
            <a:ext cx="1874520" cy="369332"/>
          </a:xfrm>
          <a:prstGeom prst="rect">
            <a:avLst/>
          </a:prstGeom>
          <a:noFill/>
        </p:spPr>
        <p:txBody>
          <a:bodyPr wrap="square" rtlCol="0">
            <a:spAutoFit/>
          </a:bodyPr>
          <a:lstStyle/>
          <a:p>
            <a:r>
              <a:rPr lang="en-US" dirty="0"/>
              <a:t>© NAFNP 2025</a:t>
            </a:r>
          </a:p>
        </p:txBody>
      </p:sp>
      <p:sp>
        <p:nvSpPr>
          <p:cNvPr id="4" name="Title 3">
            <a:extLst>
              <a:ext uri="{FF2B5EF4-FFF2-40B4-BE49-F238E27FC236}">
                <a16:creationId xmlns:a16="http://schemas.microsoft.com/office/drawing/2014/main" id="{857508A7-2093-88BD-0C19-D26B819FB474}"/>
              </a:ext>
            </a:extLst>
          </p:cNvPr>
          <p:cNvSpPr>
            <a:spLocks noGrp="1"/>
          </p:cNvSpPr>
          <p:nvPr>
            <p:ph type="title"/>
          </p:nvPr>
        </p:nvSpPr>
        <p:spPr/>
        <p:txBody>
          <a:bodyPr/>
          <a:lstStyle/>
          <a:p>
            <a:endParaRPr lang="en-US" dirty="0"/>
          </a:p>
        </p:txBody>
      </p:sp>
      <p:sp>
        <p:nvSpPr>
          <p:cNvPr id="8" name="Content Placeholder 7">
            <a:extLst>
              <a:ext uri="{FF2B5EF4-FFF2-40B4-BE49-F238E27FC236}">
                <a16:creationId xmlns:a16="http://schemas.microsoft.com/office/drawing/2014/main" id="{219253B5-A816-FF53-B68F-77E16E3F58F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5647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7EA1EF-BA63-A4FD-CE58-C7B3D6570E9A}"/>
              </a:ext>
            </a:extLst>
          </p:cNvPr>
          <p:cNvSpPr txBox="1"/>
          <p:nvPr/>
        </p:nvSpPr>
        <p:spPr>
          <a:xfrm>
            <a:off x="10142220" y="6400800"/>
            <a:ext cx="204978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DA7650A0-B0F8-419A-6CFF-7D57B1C1DC96}"/>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12A04255-8E2B-83F8-0DBE-1158F716301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66898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3F9286B-9933-FAFC-8597-8C26B56DCC20}"/>
              </a:ext>
            </a:extLst>
          </p:cNvPr>
          <p:cNvSpPr txBox="1"/>
          <p:nvPr/>
        </p:nvSpPr>
        <p:spPr>
          <a:xfrm>
            <a:off x="10111740" y="6377940"/>
            <a:ext cx="200406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A864D9B6-15E6-A89C-F866-72EE61C609D1}"/>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CB9D7C30-4B32-75BB-42B4-033BED62F44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06236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1" name="Rectangle 10">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215A97BE-430B-E35D-0C76-0A2A1DD904D3}"/>
              </a:ext>
            </a:extLst>
          </p:cNvPr>
          <p:cNvSpPr txBox="1"/>
          <p:nvPr/>
        </p:nvSpPr>
        <p:spPr>
          <a:xfrm>
            <a:off x="10005060" y="6408420"/>
            <a:ext cx="1767840" cy="369332"/>
          </a:xfrm>
          <a:prstGeom prst="rect">
            <a:avLst/>
          </a:prstGeom>
          <a:noFill/>
        </p:spPr>
        <p:txBody>
          <a:bodyPr wrap="square" rtlCol="0">
            <a:spAutoFit/>
          </a:bodyPr>
          <a:lstStyle/>
          <a:p>
            <a:r>
              <a:rPr lang="en-US" dirty="0"/>
              <a:t>© NAFNP 2025</a:t>
            </a:r>
          </a:p>
        </p:txBody>
      </p:sp>
      <p:sp>
        <p:nvSpPr>
          <p:cNvPr id="7" name="Title 6">
            <a:extLst>
              <a:ext uri="{FF2B5EF4-FFF2-40B4-BE49-F238E27FC236}">
                <a16:creationId xmlns:a16="http://schemas.microsoft.com/office/drawing/2014/main" id="{3C5DE0B3-092C-209E-B358-8EF62DF53A1D}"/>
              </a:ext>
            </a:extLst>
          </p:cNvPr>
          <p:cNvSpPr>
            <a:spLocks noGrp="1"/>
          </p:cNvSpPr>
          <p:nvPr>
            <p:ph type="title"/>
          </p:nvPr>
        </p:nvSpPr>
        <p:spPr>
          <a:xfrm>
            <a:off x="838200" y="1248942"/>
            <a:ext cx="6069746" cy="1046816"/>
          </a:xfrm>
        </p:spPr>
        <p:txBody>
          <a:bodyPr/>
          <a:lstStyle/>
          <a:p>
            <a:endParaRPr lang="en-US" dirty="0"/>
          </a:p>
        </p:txBody>
      </p:sp>
      <p:sp>
        <p:nvSpPr>
          <p:cNvPr id="9" name="Content Placeholder 8">
            <a:extLst>
              <a:ext uri="{FF2B5EF4-FFF2-40B4-BE49-F238E27FC236}">
                <a16:creationId xmlns:a16="http://schemas.microsoft.com/office/drawing/2014/main" id="{618ADD71-3C91-563E-77BB-A34020CC5CC5}"/>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40656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1" name="Rectangle 10">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1670CECA-5CBD-DE97-600F-9B5C739A4639}"/>
              </a:ext>
            </a:extLst>
          </p:cNvPr>
          <p:cNvSpPr txBox="1"/>
          <p:nvPr/>
        </p:nvSpPr>
        <p:spPr>
          <a:xfrm>
            <a:off x="10050780" y="6423660"/>
            <a:ext cx="2017858" cy="369332"/>
          </a:xfrm>
          <a:prstGeom prst="rect">
            <a:avLst/>
          </a:prstGeom>
          <a:noFill/>
        </p:spPr>
        <p:txBody>
          <a:bodyPr wrap="square" rtlCol="0">
            <a:spAutoFit/>
          </a:bodyPr>
          <a:lstStyle/>
          <a:p>
            <a:r>
              <a:rPr lang="en-US" dirty="0"/>
              <a:t>© NAFNP 2025</a:t>
            </a:r>
          </a:p>
        </p:txBody>
      </p:sp>
      <p:sp>
        <p:nvSpPr>
          <p:cNvPr id="7" name="Title 6">
            <a:extLst>
              <a:ext uri="{FF2B5EF4-FFF2-40B4-BE49-F238E27FC236}">
                <a16:creationId xmlns:a16="http://schemas.microsoft.com/office/drawing/2014/main" id="{EFDA8D75-F4B8-FA12-CA6E-EE5AE48084C1}"/>
              </a:ext>
            </a:extLst>
          </p:cNvPr>
          <p:cNvSpPr>
            <a:spLocks noGrp="1"/>
          </p:cNvSpPr>
          <p:nvPr>
            <p:ph type="title"/>
          </p:nvPr>
        </p:nvSpPr>
        <p:spPr/>
        <p:txBody>
          <a:bodyPr/>
          <a:lstStyle/>
          <a:p>
            <a:endParaRPr lang="en-US"/>
          </a:p>
        </p:txBody>
      </p:sp>
      <p:sp>
        <p:nvSpPr>
          <p:cNvPr id="9" name="Content Placeholder 8">
            <a:extLst>
              <a:ext uri="{FF2B5EF4-FFF2-40B4-BE49-F238E27FC236}">
                <a16:creationId xmlns:a16="http://schemas.microsoft.com/office/drawing/2014/main" id="{FEF3E7E4-3478-C8E4-7B83-1C68D47BB2AC}"/>
              </a:ext>
            </a:extLst>
          </p:cNvPr>
          <p:cNvSpPr>
            <a:spLocks noGrp="1"/>
          </p:cNvSpPr>
          <p:nvPr>
            <p:ph idx="1"/>
          </p:nvPr>
        </p:nvSpPr>
        <p:spPr>
          <a:xfrm>
            <a:off x="838200" y="2635623"/>
            <a:ext cx="8643897" cy="3541339"/>
          </a:xfrm>
        </p:spPr>
        <p:txBody>
          <a:bodyPr/>
          <a:lstStyle/>
          <a:p>
            <a:endParaRPr lang="en-US" dirty="0"/>
          </a:p>
        </p:txBody>
      </p:sp>
    </p:spTree>
    <p:extLst>
      <p:ext uri="{BB962C8B-B14F-4D97-AF65-F5344CB8AC3E}">
        <p14:creationId xmlns:p14="http://schemas.microsoft.com/office/powerpoint/2010/main" val="3014931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E04B62-EA66-545B-72CA-4027FB1A46F6}"/>
              </a:ext>
            </a:extLst>
          </p:cNvPr>
          <p:cNvSpPr txBox="1"/>
          <p:nvPr/>
        </p:nvSpPr>
        <p:spPr>
          <a:xfrm>
            <a:off x="5138057" y="5986485"/>
            <a:ext cx="6901543" cy="338554"/>
          </a:xfrm>
          <a:prstGeom prst="rect">
            <a:avLst/>
          </a:prstGeom>
          <a:noFill/>
        </p:spPr>
        <p:txBody>
          <a:bodyPr wrap="square" rtlCol="0">
            <a:spAutoFit/>
          </a:bodyPr>
          <a:lstStyle/>
          <a:p>
            <a:r>
              <a:rPr lang="en-US" sz="1600" dirty="0"/>
              <a:t>Map from: </a:t>
            </a:r>
            <a:r>
              <a:rPr lang="en-US" sz="1600" dirty="0">
                <a:hlinkClick r:id="rId3"/>
              </a:rPr>
              <a:t>https://www.aanp.org/advocacy/state/state-practice-environment</a:t>
            </a:r>
            <a:r>
              <a:rPr lang="en-US" sz="1600" dirty="0"/>
              <a:t> </a:t>
            </a:r>
          </a:p>
        </p:txBody>
      </p:sp>
      <p:sp>
        <p:nvSpPr>
          <p:cNvPr id="3" name="TextBox 2">
            <a:extLst>
              <a:ext uri="{FF2B5EF4-FFF2-40B4-BE49-F238E27FC236}">
                <a16:creationId xmlns:a16="http://schemas.microsoft.com/office/drawing/2014/main" id="{303D570C-96F2-5E5D-EAEF-996494C4B1A8}"/>
              </a:ext>
            </a:extLst>
          </p:cNvPr>
          <p:cNvSpPr txBox="1"/>
          <p:nvPr/>
        </p:nvSpPr>
        <p:spPr>
          <a:xfrm>
            <a:off x="10104120" y="6393180"/>
            <a:ext cx="2004060" cy="369332"/>
          </a:xfrm>
          <a:prstGeom prst="rect">
            <a:avLst/>
          </a:prstGeom>
          <a:noFill/>
        </p:spPr>
        <p:txBody>
          <a:bodyPr wrap="square" rtlCol="0">
            <a:spAutoFit/>
          </a:bodyPr>
          <a:lstStyle/>
          <a:p>
            <a:r>
              <a:rPr lang="en-US" dirty="0"/>
              <a:t>© NAFNP 2025</a:t>
            </a:r>
          </a:p>
        </p:txBody>
      </p:sp>
    </p:spTree>
    <p:extLst>
      <p:ext uri="{BB962C8B-B14F-4D97-AF65-F5344CB8AC3E}">
        <p14:creationId xmlns:p14="http://schemas.microsoft.com/office/powerpoint/2010/main" val="125237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276397-A08D-399A-EE89-BD2F4B74DD87}"/>
              </a:ext>
            </a:extLst>
          </p:cNvPr>
          <p:cNvSpPr txBox="1"/>
          <p:nvPr/>
        </p:nvSpPr>
        <p:spPr>
          <a:xfrm>
            <a:off x="9982200" y="6385560"/>
            <a:ext cx="203454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5CC0F719-4527-A53F-D21F-76511086BE1C}"/>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5E2AA994-4231-AB62-9DEB-786CE376838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82564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95B1EA5-D5FB-4186-A2E6-5ECCEC137FE2}"/>
              </a:ext>
            </a:extLst>
          </p:cNvPr>
          <p:cNvSpPr txBox="1"/>
          <p:nvPr/>
        </p:nvSpPr>
        <p:spPr>
          <a:xfrm>
            <a:off x="10149840" y="6377940"/>
            <a:ext cx="193548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E6EB23F1-C729-042D-12A4-8AE38DCB68A0}"/>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246DA01C-02DE-5E23-2FEA-EA8439CF682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5205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9012A-E4ED-4C75-0772-39173280D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30BD5-FD3B-217D-1EA3-58ADA727796F}"/>
              </a:ext>
            </a:extLst>
          </p:cNvPr>
          <p:cNvSpPr>
            <a:spLocks noGrp="1"/>
          </p:cNvSpPr>
          <p:nvPr>
            <p:ph type="title"/>
          </p:nvPr>
        </p:nvSpPr>
        <p:spPr>
          <a:xfrm>
            <a:off x="232949" y="0"/>
            <a:ext cx="7549282" cy="1092017"/>
          </a:xfrm>
        </p:spPr>
        <p:txBody>
          <a:bodyPr>
            <a:normAutofit/>
          </a:bodyPr>
          <a:lstStyle/>
          <a:p>
            <a:r>
              <a:rPr lang="en-US" sz="4600" dirty="0"/>
              <a:t>NAFNP Membership</a:t>
            </a:r>
          </a:p>
        </p:txBody>
      </p:sp>
      <p:sp>
        <p:nvSpPr>
          <p:cNvPr id="3" name="Content Placeholder 2">
            <a:extLst>
              <a:ext uri="{FF2B5EF4-FFF2-40B4-BE49-F238E27FC236}">
                <a16:creationId xmlns:a16="http://schemas.microsoft.com/office/drawing/2014/main" id="{CD476E53-C9DB-E6DB-5CE4-5F60A13085E7}"/>
              </a:ext>
            </a:extLst>
          </p:cNvPr>
          <p:cNvSpPr>
            <a:spLocks noGrp="1"/>
          </p:cNvSpPr>
          <p:nvPr>
            <p:ph idx="1"/>
          </p:nvPr>
        </p:nvSpPr>
        <p:spPr>
          <a:xfrm>
            <a:off x="232949" y="1014806"/>
            <a:ext cx="9687886" cy="4828387"/>
          </a:xfrm>
        </p:spPr>
        <p:txBody>
          <a:bodyPr>
            <a:noAutofit/>
          </a:bodyPr>
          <a:lstStyle/>
          <a:p>
            <a:pPr>
              <a:buFont typeface="Arial" panose="020B0604020202020204" pitchFamily="34" charset="0"/>
              <a:buChar char="•"/>
            </a:pPr>
            <a:r>
              <a:rPr lang="en-US" sz="2000" b="1" dirty="0">
                <a:solidFill>
                  <a:srgbClr val="000000"/>
                </a:solidFill>
              </a:rPr>
              <a:t>Twelve hours of live Continuing Education credits per year, included with Membership</a:t>
            </a:r>
          </a:p>
          <a:p>
            <a:pPr>
              <a:buFont typeface="Arial" panose="020B0604020202020204" pitchFamily="34" charset="0"/>
              <a:buChar char="•"/>
            </a:pPr>
            <a:r>
              <a:rPr lang="en-US" sz="2000" b="1" dirty="0">
                <a:solidFill>
                  <a:srgbClr val="000000"/>
                </a:solidFill>
              </a:rPr>
              <a:t>Local and national networking opportunities</a:t>
            </a:r>
          </a:p>
          <a:p>
            <a:pPr>
              <a:buFont typeface="Arial" panose="020B0604020202020204" pitchFamily="34" charset="0"/>
              <a:buChar char="•"/>
            </a:pPr>
            <a:r>
              <a:rPr lang="en-US" sz="2000" b="1" i="0" dirty="0">
                <a:solidFill>
                  <a:srgbClr val="000000"/>
                </a:solidFill>
                <a:effectLst/>
              </a:rPr>
              <a:t>Access Group Mentoring Sessions (live and recorded) covering key topics such as:</a:t>
            </a:r>
            <a:endParaRPr lang="en-US" sz="2000" dirty="0"/>
          </a:p>
          <a:p>
            <a:pPr marL="742950" lvl="1" indent="-285750">
              <a:buFont typeface="Arial" panose="020B0604020202020204" pitchFamily="34" charset="0"/>
              <a:buChar char="•"/>
            </a:pPr>
            <a:r>
              <a:rPr lang="en-US" sz="2000" b="1" i="0" dirty="0">
                <a:solidFill>
                  <a:srgbClr val="000000"/>
                </a:solidFill>
                <a:effectLst/>
              </a:rPr>
              <a:t>Interviewing as an FNP</a:t>
            </a:r>
            <a:endParaRPr lang="en-US" sz="2000" dirty="0"/>
          </a:p>
          <a:p>
            <a:pPr marL="742950" lvl="1" indent="-285750">
              <a:buFont typeface="Arial" panose="020B0604020202020204" pitchFamily="34" charset="0"/>
              <a:buChar char="•"/>
            </a:pPr>
            <a:r>
              <a:rPr lang="en-US" sz="2000" b="1" i="0" dirty="0">
                <a:solidFill>
                  <a:srgbClr val="000000"/>
                </a:solidFill>
                <a:effectLst/>
              </a:rPr>
              <a:t>Contract Negotiation &amp; Malpractice Insurance</a:t>
            </a:r>
            <a:endParaRPr lang="en-US" sz="2000" dirty="0"/>
          </a:p>
          <a:p>
            <a:pPr marL="742950" lvl="1" indent="-285750">
              <a:buFont typeface="Arial" panose="020B0604020202020204" pitchFamily="34" charset="0"/>
              <a:buChar char="•"/>
            </a:pPr>
            <a:r>
              <a:rPr lang="en-US" sz="2000" b="1" i="0" dirty="0">
                <a:solidFill>
                  <a:srgbClr val="000000"/>
                </a:solidFill>
                <a:effectLst/>
              </a:rPr>
              <a:t>Full Practice Authority</a:t>
            </a:r>
            <a:endParaRPr lang="en-US" sz="2000" dirty="0"/>
          </a:p>
          <a:p>
            <a:pPr marL="742950" lvl="1" indent="-285750">
              <a:buFont typeface="Arial" panose="020B0604020202020204" pitchFamily="34" charset="0"/>
              <a:buChar char="•"/>
            </a:pPr>
            <a:r>
              <a:rPr lang="en-US" sz="2000" b="1" i="0" dirty="0">
                <a:solidFill>
                  <a:srgbClr val="000000"/>
                </a:solidFill>
                <a:effectLst/>
              </a:rPr>
              <a:t>Certification Documentation</a:t>
            </a:r>
            <a:endParaRPr lang="en-US" sz="2000" dirty="0"/>
          </a:p>
          <a:p>
            <a:pPr marL="742950" lvl="1" indent="-285750">
              <a:buFont typeface="Arial" panose="020B0604020202020204" pitchFamily="34" charset="0"/>
              <a:buChar char="•"/>
            </a:pPr>
            <a:r>
              <a:rPr lang="en-US" sz="2000" b="1" i="0" dirty="0">
                <a:solidFill>
                  <a:srgbClr val="000000"/>
                </a:solidFill>
                <a:effectLst/>
              </a:rPr>
              <a:t>Transition to Practice</a:t>
            </a:r>
            <a:endParaRPr lang="en-US" sz="2000" dirty="0"/>
          </a:p>
          <a:p>
            <a:pPr marL="742950" lvl="1" indent="-285750">
              <a:buFont typeface="Arial" panose="020B0604020202020204" pitchFamily="34" charset="0"/>
              <a:buChar char="•"/>
            </a:pPr>
            <a:r>
              <a:rPr lang="en-US" sz="2000" b="1" i="0" dirty="0">
                <a:solidFill>
                  <a:srgbClr val="000000"/>
                </a:solidFill>
                <a:effectLst/>
              </a:rPr>
              <a:t>CV and Resume Preparation</a:t>
            </a:r>
            <a:endParaRPr lang="en-US" sz="2000" dirty="0"/>
          </a:p>
          <a:p>
            <a:pPr>
              <a:buFont typeface="Arial" panose="020B0604020202020204" pitchFamily="34" charset="0"/>
              <a:buChar char="•"/>
            </a:pPr>
            <a:r>
              <a:rPr lang="en-US" sz="2000" b="1" i="0" dirty="0">
                <a:solidFill>
                  <a:srgbClr val="000000"/>
                </a:solidFill>
                <a:effectLst/>
              </a:rPr>
              <a:t>Mentorship opportunities: Work side by side with experienced FNPs on our committees, gaining invaluable insights and guidance.</a:t>
            </a:r>
            <a:endParaRPr lang="en-US" sz="2000" dirty="0"/>
          </a:p>
          <a:p>
            <a:pPr>
              <a:buFont typeface="Arial" panose="020B0604020202020204" pitchFamily="34" charset="0"/>
              <a:buChar char="•"/>
            </a:pPr>
            <a:r>
              <a:rPr lang="en-US" sz="2000" b="1" i="0" dirty="0">
                <a:solidFill>
                  <a:srgbClr val="000000"/>
                </a:solidFill>
                <a:effectLst/>
              </a:rPr>
              <a:t>Career Center: Find you dream job in our FNP-focused Career Center</a:t>
            </a:r>
            <a:endParaRPr lang="en-US" sz="2000" dirty="0"/>
          </a:p>
          <a:p>
            <a:pPr>
              <a:buFont typeface="Arial" panose="020B0604020202020204" pitchFamily="34" charset="0"/>
              <a:buChar char="•"/>
            </a:pPr>
            <a:r>
              <a:rPr lang="en-US" sz="2000" b="1" i="0" dirty="0">
                <a:solidFill>
                  <a:srgbClr val="000000"/>
                </a:solidFill>
                <a:effectLst/>
              </a:rPr>
              <a:t>Advocacy: Be part of a collective voice advocating for the interests and recognition of Family Nurse Practitioners at local, state, and national levels.</a:t>
            </a:r>
            <a:endParaRPr lang="en-US" sz="2000" dirty="0"/>
          </a:p>
          <a:p>
            <a:pPr marL="0" marR="0" indent="0">
              <a:lnSpc>
                <a:spcPct val="107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1">
            <a:extLst>
              <a:ext uri="{FF2B5EF4-FFF2-40B4-BE49-F238E27FC236}">
                <a16:creationId xmlns:a16="http://schemas.microsoft.com/office/drawing/2014/main" id="{FA4A8D88-6629-6076-880E-25027A1C4D6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D8448BCB-1738-10CE-6634-00D9CD3E5315}"/>
              </a:ext>
            </a:extLst>
          </p:cNvPr>
          <p:cNvSpPr txBox="1"/>
          <p:nvPr/>
        </p:nvSpPr>
        <p:spPr>
          <a:xfrm>
            <a:off x="9875755" y="2490760"/>
            <a:ext cx="2157196" cy="1569660"/>
          </a:xfrm>
          <a:prstGeom prst="rect">
            <a:avLst/>
          </a:prstGeom>
          <a:noFill/>
        </p:spPr>
        <p:txBody>
          <a:bodyPr wrap="square" rtlCol="0">
            <a:spAutoFit/>
          </a:bodyPr>
          <a:lstStyle/>
          <a:p>
            <a:r>
              <a:rPr lang="en-US" sz="2400" b="1" dirty="0">
                <a:solidFill>
                  <a:srgbClr val="FF0000"/>
                </a:solidFill>
              </a:rPr>
              <a:t>Scan for three months free with one-year membership!</a:t>
            </a:r>
            <a:endParaRPr lang="en-US" sz="2400" dirty="0">
              <a:solidFill>
                <a:srgbClr val="FF0000"/>
              </a:solidFill>
            </a:endParaRPr>
          </a:p>
        </p:txBody>
      </p:sp>
      <p:sp>
        <p:nvSpPr>
          <p:cNvPr id="5" name="TextBox 4">
            <a:extLst>
              <a:ext uri="{FF2B5EF4-FFF2-40B4-BE49-F238E27FC236}">
                <a16:creationId xmlns:a16="http://schemas.microsoft.com/office/drawing/2014/main" id="{04A97BE0-FE76-0516-2407-D16904131F49}"/>
              </a:ext>
            </a:extLst>
          </p:cNvPr>
          <p:cNvSpPr txBox="1"/>
          <p:nvPr/>
        </p:nvSpPr>
        <p:spPr>
          <a:xfrm>
            <a:off x="10596282" y="6412460"/>
            <a:ext cx="2873339" cy="369332"/>
          </a:xfrm>
          <a:prstGeom prst="rect">
            <a:avLst/>
          </a:prstGeom>
          <a:noFill/>
        </p:spPr>
        <p:txBody>
          <a:bodyPr wrap="square" rtlCol="0">
            <a:spAutoFit/>
          </a:bodyPr>
          <a:lstStyle/>
          <a:p>
            <a:r>
              <a:rPr lang="en-US" dirty="0"/>
              <a:t>© NAFNP 2025</a:t>
            </a:r>
          </a:p>
        </p:txBody>
      </p:sp>
      <p:pic>
        <p:nvPicPr>
          <p:cNvPr id="10" name="Picture 9" descr="A qr code on a white background&#10;&#10;AI-generated content may be incorrect.">
            <a:extLst>
              <a:ext uri="{FF2B5EF4-FFF2-40B4-BE49-F238E27FC236}">
                <a16:creationId xmlns:a16="http://schemas.microsoft.com/office/drawing/2014/main" id="{96227150-998F-1418-3FD9-79F98E76E47E}"/>
              </a:ext>
            </a:extLst>
          </p:cNvPr>
          <p:cNvPicPr>
            <a:picLocks noChangeAspect="1"/>
          </p:cNvPicPr>
          <p:nvPr/>
        </p:nvPicPr>
        <p:blipFill>
          <a:blip r:embed="rId3"/>
          <a:stretch>
            <a:fillRect/>
          </a:stretch>
        </p:blipFill>
        <p:spPr>
          <a:xfrm>
            <a:off x="9920835" y="4162188"/>
            <a:ext cx="2038216" cy="2021230"/>
          </a:xfrm>
          <a:prstGeom prst="rect">
            <a:avLst/>
          </a:prstGeom>
        </p:spPr>
      </p:pic>
    </p:spTree>
    <p:extLst>
      <p:ext uri="{BB962C8B-B14F-4D97-AF65-F5344CB8AC3E}">
        <p14:creationId xmlns:p14="http://schemas.microsoft.com/office/powerpoint/2010/main" val="3774635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3CF7F0-9443-5202-7663-355C72581A7A}"/>
              </a:ext>
            </a:extLst>
          </p:cNvPr>
          <p:cNvSpPr txBox="1"/>
          <p:nvPr/>
        </p:nvSpPr>
        <p:spPr>
          <a:xfrm>
            <a:off x="10126980" y="6393180"/>
            <a:ext cx="188976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EEF7E0C8-E87D-11C5-8F29-35FFBFB1C2DD}"/>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A84431B5-242A-1BAD-7AB3-714F3AFB898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13934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D3DE72-F338-3165-3655-2D9613C5E932}"/>
              </a:ext>
            </a:extLst>
          </p:cNvPr>
          <p:cNvSpPr txBox="1"/>
          <p:nvPr/>
        </p:nvSpPr>
        <p:spPr>
          <a:xfrm>
            <a:off x="9806940" y="6393180"/>
            <a:ext cx="2042160" cy="369332"/>
          </a:xfrm>
          <a:prstGeom prst="rect">
            <a:avLst/>
          </a:prstGeom>
          <a:noFill/>
        </p:spPr>
        <p:txBody>
          <a:bodyPr wrap="square" rtlCol="0">
            <a:spAutoFit/>
          </a:bodyPr>
          <a:lstStyle/>
          <a:p>
            <a:r>
              <a:rPr lang="en-US" dirty="0"/>
              <a:t>© NAFNP 2025</a:t>
            </a:r>
          </a:p>
        </p:txBody>
      </p:sp>
    </p:spTree>
    <p:extLst>
      <p:ext uri="{BB962C8B-B14F-4D97-AF65-F5344CB8AC3E}">
        <p14:creationId xmlns:p14="http://schemas.microsoft.com/office/powerpoint/2010/main" val="412149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74BD05-8FF7-BDA1-9C45-E9B841E6DC5E}"/>
              </a:ext>
            </a:extLst>
          </p:cNvPr>
          <p:cNvSpPr txBox="1"/>
          <p:nvPr/>
        </p:nvSpPr>
        <p:spPr>
          <a:xfrm>
            <a:off x="10027920" y="6431280"/>
            <a:ext cx="1965960" cy="369332"/>
          </a:xfrm>
          <a:prstGeom prst="rect">
            <a:avLst/>
          </a:prstGeom>
          <a:noFill/>
        </p:spPr>
        <p:txBody>
          <a:bodyPr wrap="square" rtlCol="0">
            <a:spAutoFit/>
          </a:bodyPr>
          <a:lstStyle/>
          <a:p>
            <a:r>
              <a:rPr lang="en-US" dirty="0"/>
              <a:t>© NAFNP 2025</a:t>
            </a:r>
          </a:p>
        </p:txBody>
      </p:sp>
      <p:sp>
        <p:nvSpPr>
          <p:cNvPr id="7" name="Title 6">
            <a:extLst>
              <a:ext uri="{FF2B5EF4-FFF2-40B4-BE49-F238E27FC236}">
                <a16:creationId xmlns:a16="http://schemas.microsoft.com/office/drawing/2014/main" id="{D60DA0C4-C7E3-9C71-32EA-ED90F49EE870}"/>
              </a:ext>
            </a:extLst>
          </p:cNvPr>
          <p:cNvSpPr>
            <a:spLocks noGrp="1"/>
          </p:cNvSpPr>
          <p:nvPr>
            <p:ph type="title"/>
          </p:nvPr>
        </p:nvSpPr>
        <p:spPr/>
        <p:txBody>
          <a:bodyPr/>
          <a:lstStyle/>
          <a:p>
            <a:endParaRPr lang="en-US" dirty="0"/>
          </a:p>
        </p:txBody>
      </p:sp>
      <p:sp>
        <p:nvSpPr>
          <p:cNvPr id="9" name="Content Placeholder 8">
            <a:extLst>
              <a:ext uri="{FF2B5EF4-FFF2-40B4-BE49-F238E27FC236}">
                <a16:creationId xmlns:a16="http://schemas.microsoft.com/office/drawing/2014/main" id="{39B32B73-ABD4-69EE-ED93-2E99FFD9437D}"/>
              </a:ext>
            </a:extLst>
          </p:cNvPr>
          <p:cNvSpPr>
            <a:spLocks noGrp="1"/>
          </p:cNvSpPr>
          <p:nvPr>
            <p:ph sz="half" idx="1"/>
          </p:nvPr>
        </p:nvSpPr>
        <p:spPr/>
        <p:txBody>
          <a:bodyPr/>
          <a:lstStyle/>
          <a:p>
            <a:endParaRPr lang="en-US"/>
          </a:p>
        </p:txBody>
      </p:sp>
      <p:sp>
        <p:nvSpPr>
          <p:cNvPr id="11" name="Content Placeholder 10">
            <a:extLst>
              <a:ext uri="{FF2B5EF4-FFF2-40B4-BE49-F238E27FC236}">
                <a16:creationId xmlns:a16="http://schemas.microsoft.com/office/drawing/2014/main" id="{3188596C-3BCE-74DB-86BD-562DB93578ED}"/>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238011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877B4-4A6D-22CB-626D-FABA209264B9}"/>
              </a:ext>
            </a:extLst>
          </p:cNvPr>
          <p:cNvSpPr>
            <a:spLocks noGrp="1"/>
          </p:cNvSpPr>
          <p:nvPr>
            <p:ph type="title"/>
          </p:nvPr>
        </p:nvSpPr>
        <p:spPr>
          <a:xfrm>
            <a:off x="838200" y="426905"/>
            <a:ext cx="10515600" cy="1046816"/>
          </a:xfrm>
        </p:spPr>
        <p:txBody>
          <a:bodyPr/>
          <a:lstStyle/>
          <a:p>
            <a:r>
              <a:rPr lang="en-US" dirty="0"/>
              <a:t>References</a:t>
            </a:r>
          </a:p>
        </p:txBody>
      </p:sp>
      <p:sp>
        <p:nvSpPr>
          <p:cNvPr id="4" name="TextBox 3">
            <a:extLst>
              <a:ext uri="{FF2B5EF4-FFF2-40B4-BE49-F238E27FC236}">
                <a16:creationId xmlns:a16="http://schemas.microsoft.com/office/drawing/2014/main" id="{5E898327-44C9-1AFB-998D-CBDA187A91A2}"/>
              </a:ext>
            </a:extLst>
          </p:cNvPr>
          <p:cNvSpPr txBox="1"/>
          <p:nvPr/>
        </p:nvSpPr>
        <p:spPr>
          <a:xfrm>
            <a:off x="9875520" y="6461760"/>
            <a:ext cx="2080260" cy="369332"/>
          </a:xfrm>
          <a:prstGeom prst="rect">
            <a:avLst/>
          </a:prstGeom>
          <a:noFill/>
        </p:spPr>
        <p:txBody>
          <a:bodyPr wrap="square" rtlCol="0">
            <a:spAutoFit/>
          </a:bodyPr>
          <a:lstStyle/>
          <a:p>
            <a:r>
              <a:rPr lang="en-US" dirty="0"/>
              <a:t>© NAFNP 2025</a:t>
            </a:r>
          </a:p>
        </p:txBody>
      </p:sp>
      <p:sp>
        <p:nvSpPr>
          <p:cNvPr id="6" name="Content Placeholder 5">
            <a:extLst>
              <a:ext uri="{FF2B5EF4-FFF2-40B4-BE49-F238E27FC236}">
                <a16:creationId xmlns:a16="http://schemas.microsoft.com/office/drawing/2014/main" id="{7A5DE1F2-DEB5-3325-2416-B774BE76E09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61886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6931-0901-572D-74B0-7ABBC724E1A1}"/>
              </a:ext>
            </a:extLst>
          </p:cNvPr>
          <p:cNvSpPr>
            <a:spLocks noGrp="1"/>
          </p:cNvSpPr>
          <p:nvPr>
            <p:ph type="title"/>
          </p:nvPr>
        </p:nvSpPr>
        <p:spPr>
          <a:xfrm>
            <a:off x="838200" y="897960"/>
            <a:ext cx="10515600" cy="1046816"/>
          </a:xfrm>
        </p:spPr>
        <p:txBody>
          <a:bodyPr/>
          <a:lstStyle/>
          <a:p>
            <a:r>
              <a:rPr lang="en-US" dirty="0"/>
              <a:t>References</a:t>
            </a:r>
          </a:p>
        </p:txBody>
      </p:sp>
      <p:sp>
        <p:nvSpPr>
          <p:cNvPr id="4" name="TextBox 3">
            <a:extLst>
              <a:ext uri="{FF2B5EF4-FFF2-40B4-BE49-F238E27FC236}">
                <a16:creationId xmlns:a16="http://schemas.microsoft.com/office/drawing/2014/main" id="{180C2D63-6121-1704-5FB4-03AA2A8AA8D4}"/>
              </a:ext>
            </a:extLst>
          </p:cNvPr>
          <p:cNvSpPr txBox="1"/>
          <p:nvPr/>
        </p:nvSpPr>
        <p:spPr>
          <a:xfrm>
            <a:off x="9563100" y="6461760"/>
            <a:ext cx="2301240" cy="369332"/>
          </a:xfrm>
          <a:prstGeom prst="rect">
            <a:avLst/>
          </a:prstGeom>
          <a:noFill/>
        </p:spPr>
        <p:txBody>
          <a:bodyPr wrap="square" rtlCol="0">
            <a:spAutoFit/>
          </a:bodyPr>
          <a:lstStyle/>
          <a:p>
            <a:r>
              <a:rPr lang="en-US" dirty="0"/>
              <a:t>© NAFNP 2025</a:t>
            </a:r>
          </a:p>
        </p:txBody>
      </p:sp>
      <p:sp>
        <p:nvSpPr>
          <p:cNvPr id="6" name="Content Placeholder 5">
            <a:extLst>
              <a:ext uri="{FF2B5EF4-FFF2-40B4-BE49-F238E27FC236}">
                <a16:creationId xmlns:a16="http://schemas.microsoft.com/office/drawing/2014/main" id="{6803C022-8C5A-C517-605A-F7EBCFBEC5E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07842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16C73AF9-0D33-5C66-5D79-0D0129904B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7" name="Rectangle 36">
              <a:extLst>
                <a:ext uri="{FF2B5EF4-FFF2-40B4-BE49-F238E27FC236}">
                  <a16:creationId xmlns:a16="http://schemas.microsoft.com/office/drawing/2014/main" id="{ED96FD6F-5EE9-36C7-C200-3111EF6D0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62A39BB2-02C1-8A8B-8021-68446E04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 name="Picture 1">
            <a:extLst>
              <a:ext uri="{FF2B5EF4-FFF2-40B4-BE49-F238E27FC236}">
                <a16:creationId xmlns:a16="http://schemas.microsoft.com/office/drawing/2014/main" id="{DEE67123-D090-C7B3-EB11-A4C74DFB3A07}"/>
              </a:ext>
            </a:extLst>
          </p:cNvPr>
          <p:cNvPicPr>
            <a:picLocks noChangeAspect="1"/>
          </p:cNvPicPr>
          <p:nvPr/>
        </p:nvPicPr>
        <p:blipFill>
          <a:blip r:embed="rId3"/>
          <a:stretch>
            <a:fillRect/>
          </a:stretch>
        </p:blipFill>
        <p:spPr>
          <a:xfrm>
            <a:off x="9022793" y="192703"/>
            <a:ext cx="2975106" cy="1097375"/>
          </a:xfrm>
          <a:prstGeom prst="rect">
            <a:avLst/>
          </a:prstGeom>
        </p:spPr>
      </p:pic>
      <p:sp>
        <p:nvSpPr>
          <p:cNvPr id="4" name="TextBox 3">
            <a:extLst>
              <a:ext uri="{FF2B5EF4-FFF2-40B4-BE49-F238E27FC236}">
                <a16:creationId xmlns:a16="http://schemas.microsoft.com/office/drawing/2014/main" id="{3DDD22CC-5765-DF0F-FEBD-EC4FE8850ED7}"/>
              </a:ext>
            </a:extLst>
          </p:cNvPr>
          <p:cNvSpPr txBox="1"/>
          <p:nvPr/>
        </p:nvSpPr>
        <p:spPr>
          <a:xfrm>
            <a:off x="10287000" y="6393180"/>
            <a:ext cx="157734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D36A1338-9CD9-D308-0E41-9BF2C83DD441}"/>
              </a:ext>
            </a:extLst>
          </p:cNvPr>
          <p:cNvSpPr>
            <a:spLocks noGrp="1"/>
          </p:cNvSpPr>
          <p:nvPr>
            <p:ph type="title"/>
          </p:nvPr>
        </p:nvSpPr>
        <p:spPr/>
        <p:txBody>
          <a:bodyPr/>
          <a:lstStyle/>
          <a:p>
            <a:endParaRPr lang="en-US"/>
          </a:p>
        </p:txBody>
      </p:sp>
      <p:sp>
        <p:nvSpPr>
          <p:cNvPr id="10" name="Content Placeholder 9">
            <a:extLst>
              <a:ext uri="{FF2B5EF4-FFF2-40B4-BE49-F238E27FC236}">
                <a16:creationId xmlns:a16="http://schemas.microsoft.com/office/drawing/2014/main" id="{59E6F4E2-068A-AFC9-C49C-C3A58BF00A17}"/>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2770959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4F94-BC0C-C750-EEFA-4B1C1D192C2D}"/>
              </a:ext>
            </a:extLst>
          </p:cNvPr>
          <p:cNvSpPr>
            <a:spLocks noGrp="1"/>
          </p:cNvSpPr>
          <p:nvPr>
            <p:ph type="title"/>
          </p:nvPr>
        </p:nvSpPr>
        <p:spPr>
          <a:xfrm>
            <a:off x="232949" y="0"/>
            <a:ext cx="7549282" cy="1092017"/>
          </a:xfrm>
        </p:spPr>
        <p:txBody>
          <a:bodyPr>
            <a:normAutofit/>
          </a:bodyPr>
          <a:lstStyle/>
          <a:p>
            <a:r>
              <a:rPr lang="en-US" sz="4600" dirty="0"/>
              <a:t>NAFNP Student Membership</a:t>
            </a:r>
          </a:p>
        </p:txBody>
      </p:sp>
      <p:sp>
        <p:nvSpPr>
          <p:cNvPr id="3" name="Content Placeholder 2">
            <a:extLst>
              <a:ext uri="{FF2B5EF4-FFF2-40B4-BE49-F238E27FC236}">
                <a16:creationId xmlns:a16="http://schemas.microsoft.com/office/drawing/2014/main" id="{962CAAC5-A3E8-8A7A-13E8-45798ADC49CF}"/>
              </a:ext>
            </a:extLst>
          </p:cNvPr>
          <p:cNvSpPr>
            <a:spLocks noGrp="1"/>
          </p:cNvSpPr>
          <p:nvPr>
            <p:ph idx="1"/>
          </p:nvPr>
        </p:nvSpPr>
        <p:spPr>
          <a:xfrm>
            <a:off x="232949" y="1014806"/>
            <a:ext cx="9687886" cy="4828387"/>
          </a:xfrm>
        </p:spPr>
        <p:txBody>
          <a:bodyPr>
            <a:noAutofit/>
          </a:bodyPr>
          <a:lstStyle/>
          <a:p>
            <a:pPr>
              <a:buFont typeface="Arial" panose="020B0604020202020204" pitchFamily="34" charset="0"/>
              <a:buChar char="•"/>
            </a:pPr>
            <a:r>
              <a:rPr lang="en-US" sz="2000" b="1" i="0" dirty="0">
                <a:solidFill>
                  <a:srgbClr val="000000"/>
                </a:solidFill>
                <a:effectLst/>
              </a:rPr>
              <a:t>Available to students and new graduates (up to 1 yr. post graduation), NAFNP membership offers a wealth of benefits designed to support your professional journey:</a:t>
            </a:r>
            <a:endParaRPr lang="en-US" sz="2000" dirty="0"/>
          </a:p>
          <a:p>
            <a:pPr>
              <a:buFont typeface="Arial" panose="020B0604020202020204" pitchFamily="34" charset="0"/>
              <a:buChar char="•"/>
            </a:pPr>
            <a:r>
              <a:rPr lang="en-US" sz="2000" b="1" i="0" dirty="0">
                <a:solidFill>
                  <a:srgbClr val="000000"/>
                </a:solidFill>
                <a:effectLst/>
              </a:rPr>
              <a:t>Exclusive Student Resources: Access Group Mentoring Sessions (live and recorded) covering key topics such as:</a:t>
            </a:r>
            <a:endParaRPr lang="en-US" sz="2000" dirty="0"/>
          </a:p>
          <a:p>
            <a:pPr marL="742950" lvl="1" indent="-285750">
              <a:buFont typeface="Arial" panose="020B0604020202020204" pitchFamily="34" charset="0"/>
              <a:buChar char="•"/>
            </a:pPr>
            <a:r>
              <a:rPr lang="en-US" sz="2000" b="1" i="0" dirty="0">
                <a:solidFill>
                  <a:srgbClr val="000000"/>
                </a:solidFill>
                <a:effectLst/>
              </a:rPr>
              <a:t>Interviewing as an FNP</a:t>
            </a:r>
            <a:endParaRPr lang="en-US" sz="2000" dirty="0"/>
          </a:p>
          <a:p>
            <a:pPr marL="742950" lvl="1" indent="-285750">
              <a:buFont typeface="Arial" panose="020B0604020202020204" pitchFamily="34" charset="0"/>
              <a:buChar char="•"/>
            </a:pPr>
            <a:r>
              <a:rPr lang="en-US" sz="2000" b="1" i="0" dirty="0">
                <a:solidFill>
                  <a:srgbClr val="000000"/>
                </a:solidFill>
                <a:effectLst/>
              </a:rPr>
              <a:t>Contract Negotiation &amp; Malpractice Insurance</a:t>
            </a:r>
            <a:endParaRPr lang="en-US" sz="2000" dirty="0"/>
          </a:p>
          <a:p>
            <a:pPr marL="742950" lvl="1" indent="-285750">
              <a:buFont typeface="Arial" panose="020B0604020202020204" pitchFamily="34" charset="0"/>
              <a:buChar char="•"/>
            </a:pPr>
            <a:r>
              <a:rPr lang="en-US" sz="2000" b="1" i="0" dirty="0">
                <a:solidFill>
                  <a:srgbClr val="000000"/>
                </a:solidFill>
                <a:effectLst/>
              </a:rPr>
              <a:t>Full Practice Authority</a:t>
            </a:r>
            <a:endParaRPr lang="en-US" sz="2000" dirty="0"/>
          </a:p>
          <a:p>
            <a:pPr marL="742950" lvl="1" indent="-285750">
              <a:buFont typeface="Arial" panose="020B0604020202020204" pitchFamily="34" charset="0"/>
              <a:buChar char="•"/>
            </a:pPr>
            <a:r>
              <a:rPr lang="en-US" sz="2000" b="1" i="0" dirty="0">
                <a:solidFill>
                  <a:srgbClr val="000000"/>
                </a:solidFill>
                <a:effectLst/>
              </a:rPr>
              <a:t>Certification Documentation</a:t>
            </a:r>
            <a:endParaRPr lang="en-US" sz="2000" dirty="0"/>
          </a:p>
          <a:p>
            <a:pPr marL="742950" lvl="1" indent="-285750">
              <a:buFont typeface="Arial" panose="020B0604020202020204" pitchFamily="34" charset="0"/>
              <a:buChar char="•"/>
            </a:pPr>
            <a:r>
              <a:rPr lang="en-US" sz="2000" b="1" i="0" dirty="0">
                <a:solidFill>
                  <a:srgbClr val="000000"/>
                </a:solidFill>
                <a:effectLst/>
              </a:rPr>
              <a:t>Transition to Practice</a:t>
            </a:r>
            <a:endParaRPr lang="en-US" sz="2000" dirty="0"/>
          </a:p>
          <a:p>
            <a:pPr marL="742950" lvl="1" indent="-285750">
              <a:buFont typeface="Arial" panose="020B0604020202020204" pitchFamily="34" charset="0"/>
              <a:buChar char="•"/>
            </a:pPr>
            <a:r>
              <a:rPr lang="en-US" sz="2000" b="1" i="0" dirty="0">
                <a:solidFill>
                  <a:srgbClr val="000000"/>
                </a:solidFill>
                <a:effectLst/>
              </a:rPr>
              <a:t>CV and Resume Preparation</a:t>
            </a:r>
            <a:endParaRPr lang="en-US" sz="2000" dirty="0"/>
          </a:p>
          <a:p>
            <a:pPr>
              <a:buFont typeface="Arial" panose="020B0604020202020204" pitchFamily="34" charset="0"/>
              <a:buChar char="•"/>
            </a:pPr>
            <a:r>
              <a:rPr lang="en-US" sz="2000" b="1" i="0" dirty="0">
                <a:solidFill>
                  <a:srgbClr val="000000"/>
                </a:solidFill>
                <a:effectLst/>
              </a:rPr>
              <a:t>Mentorship opportunities: Work side by side with experienced FNPs on our committees, gaining invaluable insights and guidance.</a:t>
            </a:r>
            <a:endParaRPr lang="en-US" sz="2000" dirty="0"/>
          </a:p>
          <a:p>
            <a:pPr>
              <a:buFont typeface="Arial" panose="020B0604020202020204" pitchFamily="34" charset="0"/>
              <a:buChar char="•"/>
            </a:pPr>
            <a:r>
              <a:rPr lang="en-US" sz="2000" b="1" i="0" dirty="0">
                <a:solidFill>
                  <a:srgbClr val="000000"/>
                </a:solidFill>
                <a:effectLst/>
              </a:rPr>
              <a:t>Career Center: Find you dream job in our FNP-focused Career Center</a:t>
            </a:r>
            <a:endParaRPr lang="en-US" sz="2000" dirty="0"/>
          </a:p>
          <a:p>
            <a:pPr>
              <a:buFont typeface="Arial" panose="020B0604020202020204" pitchFamily="34" charset="0"/>
              <a:buChar char="•"/>
            </a:pPr>
            <a:r>
              <a:rPr lang="en-US" sz="2000" b="1" i="0" dirty="0">
                <a:solidFill>
                  <a:srgbClr val="000000"/>
                </a:solidFill>
                <a:effectLst/>
              </a:rPr>
              <a:t>Advocacy: Be part of a collective voice advocating for the interests and recognition of Family Nurse Practitioners at local, state, and national levels.</a:t>
            </a:r>
            <a:endParaRPr lang="en-US" sz="2000" dirty="0"/>
          </a:p>
          <a:p>
            <a:pPr marL="0" marR="0" indent="0">
              <a:lnSpc>
                <a:spcPct val="107000"/>
              </a:lnSpc>
              <a:spcBef>
                <a:spcPts val="0"/>
              </a:spcBef>
              <a:spcAft>
                <a:spcPts val="8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1">
            <a:extLst>
              <a:ext uri="{FF2B5EF4-FFF2-40B4-BE49-F238E27FC236}">
                <a16:creationId xmlns:a16="http://schemas.microsoft.com/office/drawing/2014/main" id="{0DDEA655-B29B-AACC-D6AB-E216E358564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BBB3844D-5DD5-6CD2-E6B8-BE78849E7A40}"/>
              </a:ext>
            </a:extLst>
          </p:cNvPr>
          <p:cNvSpPr txBox="1"/>
          <p:nvPr/>
        </p:nvSpPr>
        <p:spPr>
          <a:xfrm>
            <a:off x="10034804" y="3554583"/>
            <a:ext cx="2157196" cy="523220"/>
          </a:xfrm>
          <a:prstGeom prst="rect">
            <a:avLst/>
          </a:prstGeom>
          <a:noFill/>
        </p:spPr>
        <p:txBody>
          <a:bodyPr wrap="square" rtlCol="0">
            <a:spAutoFit/>
          </a:bodyPr>
          <a:lstStyle/>
          <a:p>
            <a:r>
              <a:rPr lang="en-US" sz="2800" b="1" i="0" dirty="0">
                <a:solidFill>
                  <a:srgbClr val="004D8E"/>
                </a:solidFill>
                <a:effectLst/>
              </a:rPr>
              <a:t>Scan to join</a:t>
            </a:r>
            <a:endParaRPr lang="en-US" sz="2800" dirty="0"/>
          </a:p>
        </p:txBody>
      </p:sp>
      <p:sp>
        <p:nvSpPr>
          <p:cNvPr id="8" name="TextBox 7">
            <a:extLst>
              <a:ext uri="{FF2B5EF4-FFF2-40B4-BE49-F238E27FC236}">
                <a16:creationId xmlns:a16="http://schemas.microsoft.com/office/drawing/2014/main" id="{544F62E6-2699-1AE0-A333-B9E5EDA2FE78}"/>
              </a:ext>
            </a:extLst>
          </p:cNvPr>
          <p:cNvSpPr txBox="1"/>
          <p:nvPr/>
        </p:nvSpPr>
        <p:spPr>
          <a:xfrm>
            <a:off x="9819289" y="1306708"/>
            <a:ext cx="2474258" cy="2308324"/>
          </a:xfrm>
          <a:prstGeom prst="rect">
            <a:avLst/>
          </a:prstGeom>
          <a:noFill/>
        </p:spPr>
        <p:txBody>
          <a:bodyPr wrap="square" rtlCol="0">
            <a:spAutoFit/>
          </a:bodyPr>
          <a:lstStyle/>
          <a:p>
            <a:r>
              <a:rPr lang="en-US" sz="3600" b="1" i="0" dirty="0">
                <a:solidFill>
                  <a:srgbClr val="FF3131"/>
                </a:solidFill>
                <a:effectLst/>
              </a:rPr>
              <a:t>Discounted Student rate $89 per year</a:t>
            </a:r>
            <a:endParaRPr lang="en-US" sz="3600" dirty="0"/>
          </a:p>
        </p:txBody>
      </p:sp>
      <p:sp>
        <p:nvSpPr>
          <p:cNvPr id="5" name="TextBox 4">
            <a:extLst>
              <a:ext uri="{FF2B5EF4-FFF2-40B4-BE49-F238E27FC236}">
                <a16:creationId xmlns:a16="http://schemas.microsoft.com/office/drawing/2014/main" id="{4B96D545-52D3-6923-35F1-FB686416B52A}"/>
              </a:ext>
            </a:extLst>
          </p:cNvPr>
          <p:cNvSpPr txBox="1"/>
          <p:nvPr/>
        </p:nvSpPr>
        <p:spPr>
          <a:xfrm>
            <a:off x="10233660" y="6351098"/>
            <a:ext cx="1851660" cy="369332"/>
          </a:xfrm>
          <a:prstGeom prst="rect">
            <a:avLst/>
          </a:prstGeom>
          <a:noFill/>
        </p:spPr>
        <p:txBody>
          <a:bodyPr wrap="square" rtlCol="0">
            <a:spAutoFit/>
          </a:bodyPr>
          <a:lstStyle/>
          <a:p>
            <a:r>
              <a:rPr lang="en-US" dirty="0"/>
              <a:t>© NAFNP 2025</a:t>
            </a:r>
          </a:p>
        </p:txBody>
      </p:sp>
      <p:sp>
        <p:nvSpPr>
          <p:cNvPr id="10" name="Rectangle 2">
            <a:extLst>
              <a:ext uri="{FF2B5EF4-FFF2-40B4-BE49-F238E27FC236}">
                <a16:creationId xmlns:a16="http://schemas.microsoft.com/office/drawing/2014/main" id="{C1520FE1-6C1C-D01D-A0D5-79568F3AFB0E}"/>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2" name="Picture 11" descr="A qr code on a white background&#10;&#10;AI-generated content may be incorrect.">
            <a:extLst>
              <a:ext uri="{FF2B5EF4-FFF2-40B4-BE49-F238E27FC236}">
                <a16:creationId xmlns:a16="http://schemas.microsoft.com/office/drawing/2014/main" id="{4788E745-BA97-2ABC-40B4-878A4E6A6BC0}"/>
              </a:ext>
            </a:extLst>
          </p:cNvPr>
          <p:cNvPicPr>
            <a:picLocks noChangeAspect="1"/>
          </p:cNvPicPr>
          <p:nvPr/>
        </p:nvPicPr>
        <p:blipFill>
          <a:blip r:embed="rId3"/>
          <a:stretch>
            <a:fillRect/>
          </a:stretch>
        </p:blipFill>
        <p:spPr>
          <a:xfrm>
            <a:off x="9819289" y="4189626"/>
            <a:ext cx="2139762" cy="2139762"/>
          </a:xfrm>
          <a:prstGeom prst="rect">
            <a:avLst/>
          </a:prstGeom>
        </p:spPr>
      </p:pic>
      <p:sp>
        <p:nvSpPr>
          <p:cNvPr id="13" name="TextBox 12">
            <a:extLst>
              <a:ext uri="{FF2B5EF4-FFF2-40B4-BE49-F238E27FC236}">
                <a16:creationId xmlns:a16="http://schemas.microsoft.com/office/drawing/2014/main" id="{F7438DDE-2877-4E6A-0F7A-A3DB1504C416}"/>
              </a:ext>
            </a:extLst>
          </p:cNvPr>
          <p:cNvSpPr txBox="1"/>
          <p:nvPr/>
        </p:nvSpPr>
        <p:spPr>
          <a:xfrm>
            <a:off x="6587579" y="2508143"/>
            <a:ext cx="2256020" cy="1569660"/>
          </a:xfrm>
          <a:prstGeom prst="rect">
            <a:avLst/>
          </a:prstGeom>
          <a:noFill/>
        </p:spPr>
        <p:txBody>
          <a:bodyPr wrap="square" rtlCol="0">
            <a:spAutoFit/>
          </a:bodyPr>
          <a:lstStyle/>
          <a:p>
            <a:r>
              <a:rPr lang="en-US" sz="2400" b="1" dirty="0">
                <a:solidFill>
                  <a:srgbClr val="0070C0"/>
                </a:solidFill>
              </a:rPr>
              <a:t>Three months free with one-year membership!</a:t>
            </a:r>
            <a:endParaRPr lang="en-US" sz="2400" dirty="0">
              <a:solidFill>
                <a:srgbClr val="0070C0"/>
              </a:solidFill>
            </a:endParaRPr>
          </a:p>
        </p:txBody>
      </p:sp>
      <p:cxnSp>
        <p:nvCxnSpPr>
          <p:cNvPr id="18" name="Connector: Curved 17">
            <a:extLst>
              <a:ext uri="{FF2B5EF4-FFF2-40B4-BE49-F238E27FC236}">
                <a16:creationId xmlns:a16="http://schemas.microsoft.com/office/drawing/2014/main" id="{1D4C58D5-5CF9-825A-3DCF-7E104F8D0ED2}"/>
              </a:ext>
            </a:extLst>
          </p:cNvPr>
          <p:cNvCxnSpPr/>
          <p:nvPr/>
        </p:nvCxnSpPr>
        <p:spPr>
          <a:xfrm>
            <a:off x="8446957" y="3615031"/>
            <a:ext cx="1296650" cy="1280160"/>
          </a:xfrm>
          <a:prstGeom prst="curvedConnector3">
            <a:avLst/>
          </a:prstGeom>
          <a:ln w="603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336879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E5FD9-264E-61DA-7A0F-097471FDDCC3}"/>
              </a:ext>
            </a:extLst>
          </p:cNvPr>
          <p:cNvSpPr>
            <a:spLocks noGrp="1"/>
          </p:cNvSpPr>
          <p:nvPr>
            <p:ph type="title"/>
          </p:nvPr>
        </p:nvSpPr>
        <p:spPr/>
        <p:txBody>
          <a:bodyPr>
            <a:normAutofit/>
          </a:bodyPr>
          <a:lstStyle/>
          <a:p>
            <a:r>
              <a:rPr lang="en-US" sz="7200" dirty="0"/>
              <a:t>Stop recording now.</a:t>
            </a:r>
          </a:p>
        </p:txBody>
      </p:sp>
      <p:sp>
        <p:nvSpPr>
          <p:cNvPr id="4" name="TextBox 3">
            <a:extLst>
              <a:ext uri="{FF2B5EF4-FFF2-40B4-BE49-F238E27FC236}">
                <a16:creationId xmlns:a16="http://schemas.microsoft.com/office/drawing/2014/main" id="{46ABCF3F-25F1-F362-574D-CA4C7FA9AA6E}"/>
              </a:ext>
            </a:extLst>
          </p:cNvPr>
          <p:cNvSpPr txBox="1"/>
          <p:nvPr/>
        </p:nvSpPr>
        <p:spPr>
          <a:xfrm>
            <a:off x="10509814" y="6423949"/>
            <a:ext cx="2476982" cy="646331"/>
          </a:xfrm>
          <a:prstGeom prst="rect">
            <a:avLst/>
          </a:prstGeom>
          <a:noFill/>
        </p:spPr>
        <p:txBody>
          <a:bodyPr wrap="square" rtlCol="0">
            <a:spAutoFit/>
          </a:bodyPr>
          <a:lstStyle/>
          <a:p>
            <a:r>
              <a:rPr lang="en-US" dirty="0"/>
              <a:t>© NAFNP 2025</a:t>
            </a:r>
          </a:p>
          <a:p>
            <a:endParaRPr lang="en-US" dirty="0"/>
          </a:p>
        </p:txBody>
      </p:sp>
    </p:spTree>
    <p:extLst>
      <p:ext uri="{BB962C8B-B14F-4D97-AF65-F5344CB8AC3E}">
        <p14:creationId xmlns:p14="http://schemas.microsoft.com/office/powerpoint/2010/main" val="4207313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A6A6A6"/>
        </a:solidFill>
        <a:effectLst/>
      </p:bgPr>
    </p:bg>
    <p:spTree>
      <p:nvGrpSpPr>
        <p:cNvPr id="1" name="">
          <a:extLst>
            <a:ext uri="{FF2B5EF4-FFF2-40B4-BE49-F238E27FC236}">
              <a16:creationId xmlns:a16="http://schemas.microsoft.com/office/drawing/2014/main" id="{5903E3E8-7CF4-81BE-5E0D-9508481C4F4F}"/>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9912364C-C194-0518-318B-3D56A1D16BB5}"/>
              </a:ext>
            </a:extLst>
          </p:cNvPr>
          <p:cNvSpPr/>
          <p:nvPr/>
        </p:nvSpPr>
        <p:spPr>
          <a:xfrm>
            <a:off x="685801" y="4452028"/>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3" name="AutoShape 3">
            <a:extLst>
              <a:ext uri="{FF2B5EF4-FFF2-40B4-BE49-F238E27FC236}">
                <a16:creationId xmlns:a16="http://schemas.microsoft.com/office/drawing/2014/main" id="{35A84795-CA3F-599B-6949-7CBA260F956D}"/>
              </a:ext>
            </a:extLst>
          </p:cNvPr>
          <p:cNvSpPr/>
          <p:nvPr/>
        </p:nvSpPr>
        <p:spPr>
          <a:xfrm>
            <a:off x="685801" y="2713812"/>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4" name="AutoShape 4">
            <a:extLst>
              <a:ext uri="{FF2B5EF4-FFF2-40B4-BE49-F238E27FC236}">
                <a16:creationId xmlns:a16="http://schemas.microsoft.com/office/drawing/2014/main" id="{A22433DB-1113-6453-0972-A7AB20C0B485}"/>
              </a:ext>
            </a:extLst>
          </p:cNvPr>
          <p:cNvSpPr/>
          <p:nvPr/>
        </p:nvSpPr>
        <p:spPr>
          <a:xfrm>
            <a:off x="3509349" y="4452028"/>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AutoShape 5">
            <a:extLst>
              <a:ext uri="{FF2B5EF4-FFF2-40B4-BE49-F238E27FC236}">
                <a16:creationId xmlns:a16="http://schemas.microsoft.com/office/drawing/2014/main" id="{0B7B8043-8FE6-9097-8B40-B476BF9645F0}"/>
              </a:ext>
            </a:extLst>
          </p:cNvPr>
          <p:cNvSpPr/>
          <p:nvPr/>
        </p:nvSpPr>
        <p:spPr>
          <a:xfrm>
            <a:off x="3509349" y="2713812"/>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6" name="AutoShape 6">
            <a:extLst>
              <a:ext uri="{FF2B5EF4-FFF2-40B4-BE49-F238E27FC236}">
                <a16:creationId xmlns:a16="http://schemas.microsoft.com/office/drawing/2014/main" id="{ED4D00B5-BBA3-3A36-D1E1-48450B349B7E}"/>
              </a:ext>
            </a:extLst>
          </p:cNvPr>
          <p:cNvSpPr/>
          <p:nvPr/>
        </p:nvSpPr>
        <p:spPr>
          <a:xfrm>
            <a:off x="6335354" y="4452028"/>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AutoShape 7">
            <a:extLst>
              <a:ext uri="{FF2B5EF4-FFF2-40B4-BE49-F238E27FC236}">
                <a16:creationId xmlns:a16="http://schemas.microsoft.com/office/drawing/2014/main" id="{E106F35F-B25E-A498-0B8E-AA85D2CFBA08}"/>
              </a:ext>
            </a:extLst>
          </p:cNvPr>
          <p:cNvSpPr/>
          <p:nvPr/>
        </p:nvSpPr>
        <p:spPr>
          <a:xfrm>
            <a:off x="6335354" y="2713812"/>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8" name="AutoShape 8">
            <a:extLst>
              <a:ext uri="{FF2B5EF4-FFF2-40B4-BE49-F238E27FC236}">
                <a16:creationId xmlns:a16="http://schemas.microsoft.com/office/drawing/2014/main" id="{646CF0A3-98A2-E4B7-E522-3C03DFFAE584}"/>
              </a:ext>
            </a:extLst>
          </p:cNvPr>
          <p:cNvSpPr/>
          <p:nvPr/>
        </p:nvSpPr>
        <p:spPr>
          <a:xfrm>
            <a:off x="9158903" y="4452028"/>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9" name="AutoShape 9">
            <a:extLst>
              <a:ext uri="{FF2B5EF4-FFF2-40B4-BE49-F238E27FC236}">
                <a16:creationId xmlns:a16="http://schemas.microsoft.com/office/drawing/2014/main" id="{3E97F1F8-3C54-4C4B-B349-0A2FD5C26DA6}"/>
              </a:ext>
            </a:extLst>
          </p:cNvPr>
          <p:cNvSpPr/>
          <p:nvPr/>
        </p:nvSpPr>
        <p:spPr>
          <a:xfrm>
            <a:off x="9158903" y="2713812"/>
            <a:ext cx="2349755"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0" name="AutoShape 10">
            <a:extLst>
              <a:ext uri="{FF2B5EF4-FFF2-40B4-BE49-F238E27FC236}">
                <a16:creationId xmlns:a16="http://schemas.microsoft.com/office/drawing/2014/main" id="{E1093D97-4067-227D-993E-96A477F6CA0B}"/>
              </a:ext>
            </a:extLst>
          </p:cNvPr>
          <p:cNvSpPr/>
          <p:nvPr/>
        </p:nvSpPr>
        <p:spPr>
          <a:xfrm>
            <a:off x="685800" y="6165850"/>
            <a:ext cx="10820400" cy="0"/>
          </a:xfrm>
          <a:prstGeom prst="line">
            <a:avLst/>
          </a:prstGeom>
          <a:ln w="19050" cap="flat">
            <a:solidFill>
              <a:srgbClr val="73E491"/>
            </a:solidFill>
            <a:prstDash val="solid"/>
            <a:headEnd type="none" w="sm" len="sm"/>
            <a:tailEnd type="none" w="sm" len="sm"/>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1" name="Freeform 11">
            <a:extLst>
              <a:ext uri="{FF2B5EF4-FFF2-40B4-BE49-F238E27FC236}">
                <a16:creationId xmlns:a16="http://schemas.microsoft.com/office/drawing/2014/main" id="{6A351EDD-A0B2-1233-8D5F-D7F01760F168}"/>
              </a:ext>
            </a:extLst>
          </p:cNvPr>
          <p:cNvSpPr/>
          <p:nvPr/>
        </p:nvSpPr>
        <p:spPr>
          <a:xfrm>
            <a:off x="6178864" y="-1696342"/>
            <a:ext cx="5598836" cy="5598836"/>
          </a:xfrm>
          <a:custGeom>
            <a:avLst/>
            <a:gdLst/>
            <a:ahLst/>
            <a:cxnLst/>
            <a:rect l="l" t="t" r="r" b="b"/>
            <a:pathLst>
              <a:path w="8398254" h="8398254">
                <a:moveTo>
                  <a:pt x="0" y="0"/>
                </a:moveTo>
                <a:lnTo>
                  <a:pt x="8398253" y="0"/>
                </a:lnTo>
                <a:lnTo>
                  <a:pt x="8398253" y="8398254"/>
                </a:lnTo>
                <a:lnTo>
                  <a:pt x="0" y="8398254"/>
                </a:lnTo>
                <a:lnTo>
                  <a:pt x="0" y="0"/>
                </a:lnTo>
                <a:close/>
              </a:path>
            </a:pathLst>
          </a:custGeom>
          <a:blipFill>
            <a:blip r:embed="rId2"/>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a:extLst>
              <a:ext uri="{FF2B5EF4-FFF2-40B4-BE49-F238E27FC236}">
                <a16:creationId xmlns:a16="http://schemas.microsoft.com/office/drawing/2014/main" id="{70AE6704-5594-B67D-D17C-CA56358535D4}"/>
              </a:ext>
            </a:extLst>
          </p:cNvPr>
          <p:cNvSpPr txBox="1"/>
          <p:nvPr/>
        </p:nvSpPr>
        <p:spPr>
          <a:xfrm>
            <a:off x="685801" y="3210344"/>
            <a:ext cx="2349755" cy="322268"/>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Human Trafficking</a:t>
            </a:r>
          </a:p>
        </p:txBody>
      </p:sp>
      <p:sp>
        <p:nvSpPr>
          <p:cNvPr id="13" name="TextBox 13">
            <a:extLst>
              <a:ext uri="{FF2B5EF4-FFF2-40B4-BE49-F238E27FC236}">
                <a16:creationId xmlns:a16="http://schemas.microsoft.com/office/drawing/2014/main" id="{C701073A-6189-5F6B-456B-E9827277CB21}"/>
              </a:ext>
            </a:extLst>
          </p:cNvPr>
          <p:cNvSpPr txBox="1"/>
          <p:nvPr/>
        </p:nvSpPr>
        <p:spPr>
          <a:xfrm>
            <a:off x="3509349" y="3210344"/>
            <a:ext cx="2349755" cy="984629"/>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kumimoji="0" lang="en-US" sz="2000"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Breast Cancer in Primary Care: What Every FNP Should Know</a:t>
            </a:r>
          </a:p>
        </p:txBody>
      </p:sp>
      <p:sp>
        <p:nvSpPr>
          <p:cNvPr id="14" name="TextBox 14">
            <a:extLst>
              <a:ext uri="{FF2B5EF4-FFF2-40B4-BE49-F238E27FC236}">
                <a16:creationId xmlns:a16="http://schemas.microsoft.com/office/drawing/2014/main" id="{7C411601-32D5-3CF1-84F1-7F677AF845D8}"/>
              </a:ext>
            </a:extLst>
          </p:cNvPr>
          <p:cNvSpPr txBox="1"/>
          <p:nvPr/>
        </p:nvSpPr>
        <p:spPr>
          <a:xfrm>
            <a:off x="6332897" y="3210344"/>
            <a:ext cx="2349755" cy="989117"/>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lang="en-US" sz="2133" b="1" spc="-63" dirty="0">
                <a:solidFill>
                  <a:srgbClr val="F7FDF2"/>
                </a:solidFill>
                <a:latin typeface="Tabarra Sans Bold"/>
                <a:ea typeface="Tabarra Sans Bold"/>
                <a:cs typeface="Tabarra Sans Bold"/>
                <a:sym typeface="Tabarra Sans Bold"/>
              </a:rPr>
              <a:t>Type 1 Diabetes: Early Detection and Treatment Update</a:t>
            </a:r>
            <a:endPar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endParaRPr>
          </a:p>
        </p:txBody>
      </p:sp>
      <p:sp>
        <p:nvSpPr>
          <p:cNvPr id="15" name="TextBox 15">
            <a:extLst>
              <a:ext uri="{FF2B5EF4-FFF2-40B4-BE49-F238E27FC236}">
                <a16:creationId xmlns:a16="http://schemas.microsoft.com/office/drawing/2014/main" id="{968675AA-5D9B-B027-134E-06D44667A5E1}"/>
              </a:ext>
            </a:extLst>
          </p:cNvPr>
          <p:cNvSpPr txBox="1"/>
          <p:nvPr/>
        </p:nvSpPr>
        <p:spPr>
          <a:xfrm>
            <a:off x="9158903" y="3210344"/>
            <a:ext cx="2349755" cy="655692"/>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lang="en-US" sz="2133" b="1" spc="-63" dirty="0">
                <a:solidFill>
                  <a:srgbClr val="F7FDF2"/>
                </a:solidFill>
                <a:latin typeface="Tabarra Sans Bold"/>
                <a:ea typeface="Tabarra Sans Bold"/>
                <a:cs typeface="Tabarra Sans Bold"/>
                <a:sym typeface="Tabarra Sans Bold"/>
              </a:rPr>
              <a:t>When Things Go Wrong In Clinic</a:t>
            </a:r>
            <a:endPar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endParaRPr>
          </a:p>
        </p:txBody>
      </p:sp>
      <p:sp>
        <p:nvSpPr>
          <p:cNvPr id="16" name="TextBox 16">
            <a:extLst>
              <a:ext uri="{FF2B5EF4-FFF2-40B4-BE49-F238E27FC236}">
                <a16:creationId xmlns:a16="http://schemas.microsoft.com/office/drawing/2014/main" id="{E6AA32AF-DC0E-FFE1-FC8E-0BD66C1C2CAF}"/>
              </a:ext>
            </a:extLst>
          </p:cNvPr>
          <p:cNvSpPr txBox="1"/>
          <p:nvPr/>
        </p:nvSpPr>
        <p:spPr>
          <a:xfrm>
            <a:off x="685801" y="4950219"/>
            <a:ext cx="2349755" cy="989117"/>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Migraine Management in Primary Care</a:t>
            </a:r>
          </a:p>
        </p:txBody>
      </p:sp>
      <p:sp>
        <p:nvSpPr>
          <p:cNvPr id="17" name="TextBox 17">
            <a:extLst>
              <a:ext uri="{FF2B5EF4-FFF2-40B4-BE49-F238E27FC236}">
                <a16:creationId xmlns:a16="http://schemas.microsoft.com/office/drawing/2014/main" id="{24EFF6D8-02A0-1438-4776-81F0228239E6}"/>
              </a:ext>
            </a:extLst>
          </p:cNvPr>
          <p:cNvSpPr txBox="1"/>
          <p:nvPr/>
        </p:nvSpPr>
        <p:spPr>
          <a:xfrm>
            <a:off x="9158903" y="5052011"/>
            <a:ext cx="2349755" cy="655692"/>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After </a:t>
            </a:r>
            <a:r>
              <a:rPr lang="en-US" sz="2133" b="1" spc="-63" dirty="0">
                <a:solidFill>
                  <a:srgbClr val="F7FDF2"/>
                </a:solidFill>
                <a:latin typeface="Tabarra Sans Bold"/>
                <a:ea typeface="Tabarra Sans Bold"/>
                <a:cs typeface="Tabarra Sans Bold"/>
                <a:sym typeface="Tabarra Sans Bold"/>
              </a:rPr>
              <a:t>Your First Year of </a:t>
            </a:r>
            <a:r>
              <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Practice</a:t>
            </a:r>
          </a:p>
        </p:txBody>
      </p:sp>
      <p:sp>
        <p:nvSpPr>
          <p:cNvPr id="18" name="TextBox 18">
            <a:extLst>
              <a:ext uri="{FF2B5EF4-FFF2-40B4-BE49-F238E27FC236}">
                <a16:creationId xmlns:a16="http://schemas.microsoft.com/office/drawing/2014/main" id="{B25451F8-A946-5C4A-63C4-E7DC4866AAA7}"/>
              </a:ext>
            </a:extLst>
          </p:cNvPr>
          <p:cNvSpPr txBox="1"/>
          <p:nvPr/>
        </p:nvSpPr>
        <p:spPr>
          <a:xfrm>
            <a:off x="685800" y="2887726"/>
            <a:ext cx="1203583" cy="243656"/>
          </a:xfrm>
          <a:prstGeom prst="rect">
            <a:avLst/>
          </a:prstGeom>
        </p:spPr>
        <p:txBody>
          <a:bodyPr wrap="square"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lang="en-US" sz="1600" spc="-48" dirty="0">
                <a:solidFill>
                  <a:srgbClr val="F7FDF2"/>
                </a:solidFill>
                <a:latin typeface="Tabarra Sans"/>
                <a:ea typeface="Tabarra Sans"/>
                <a:cs typeface="Tabarra Sans"/>
                <a:sym typeface="Tabarra Sans"/>
              </a:rPr>
              <a:t>September 19</a:t>
            </a:r>
            <a:endPar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endParaRPr>
          </a:p>
        </p:txBody>
      </p:sp>
      <p:sp>
        <p:nvSpPr>
          <p:cNvPr id="19" name="TextBox 19">
            <a:extLst>
              <a:ext uri="{FF2B5EF4-FFF2-40B4-BE49-F238E27FC236}">
                <a16:creationId xmlns:a16="http://schemas.microsoft.com/office/drawing/2014/main" id="{3930A400-A8A7-472C-C85C-2FE8F9BEE0AE}"/>
              </a:ext>
            </a:extLst>
          </p:cNvPr>
          <p:cNvSpPr txBox="1"/>
          <p:nvPr/>
        </p:nvSpPr>
        <p:spPr>
          <a:xfrm>
            <a:off x="685800" y="4626561"/>
            <a:ext cx="1203583" cy="243656"/>
          </a:xfrm>
          <a:prstGeom prst="rect">
            <a:avLst/>
          </a:prstGeom>
        </p:spPr>
        <p:txBody>
          <a:bodyPr wrap="square"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December 2</a:t>
            </a:r>
          </a:p>
        </p:txBody>
      </p:sp>
      <p:sp>
        <p:nvSpPr>
          <p:cNvPr id="20" name="TextBox 20">
            <a:extLst>
              <a:ext uri="{FF2B5EF4-FFF2-40B4-BE49-F238E27FC236}">
                <a16:creationId xmlns:a16="http://schemas.microsoft.com/office/drawing/2014/main" id="{1B810863-DE3D-3611-E731-0BD2550783AC}"/>
              </a:ext>
            </a:extLst>
          </p:cNvPr>
          <p:cNvSpPr txBox="1"/>
          <p:nvPr/>
        </p:nvSpPr>
        <p:spPr>
          <a:xfrm>
            <a:off x="3509348" y="2887726"/>
            <a:ext cx="925327" cy="243656"/>
          </a:xfrm>
          <a:prstGeom prst="rect">
            <a:avLst/>
          </a:prstGeom>
        </p:spPr>
        <p:txBody>
          <a:bodyPr wrap="square"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October 21</a:t>
            </a:r>
          </a:p>
        </p:txBody>
      </p:sp>
      <p:sp>
        <p:nvSpPr>
          <p:cNvPr id="21" name="TextBox 21">
            <a:extLst>
              <a:ext uri="{FF2B5EF4-FFF2-40B4-BE49-F238E27FC236}">
                <a16:creationId xmlns:a16="http://schemas.microsoft.com/office/drawing/2014/main" id="{2A022B8A-3CD6-EA19-A7D8-C52C724F54CB}"/>
              </a:ext>
            </a:extLst>
          </p:cNvPr>
          <p:cNvSpPr txBox="1"/>
          <p:nvPr/>
        </p:nvSpPr>
        <p:spPr>
          <a:xfrm>
            <a:off x="3509348" y="4626561"/>
            <a:ext cx="723033" cy="243656"/>
          </a:xfrm>
          <a:prstGeom prst="rect">
            <a:avLst/>
          </a:prstGeom>
        </p:spPr>
        <p:txBody>
          <a:bodyPr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2026</a:t>
            </a:r>
          </a:p>
        </p:txBody>
      </p:sp>
      <p:sp>
        <p:nvSpPr>
          <p:cNvPr id="22" name="TextBox 22">
            <a:extLst>
              <a:ext uri="{FF2B5EF4-FFF2-40B4-BE49-F238E27FC236}">
                <a16:creationId xmlns:a16="http://schemas.microsoft.com/office/drawing/2014/main" id="{D3AD87EC-14EE-8789-1121-1CD679B961DD}"/>
              </a:ext>
            </a:extLst>
          </p:cNvPr>
          <p:cNvSpPr txBox="1"/>
          <p:nvPr/>
        </p:nvSpPr>
        <p:spPr>
          <a:xfrm>
            <a:off x="6332897" y="2887726"/>
            <a:ext cx="1203583" cy="243656"/>
          </a:xfrm>
          <a:prstGeom prst="rect">
            <a:avLst/>
          </a:prstGeom>
        </p:spPr>
        <p:txBody>
          <a:bodyPr wrap="square"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November 21 </a:t>
            </a:r>
          </a:p>
        </p:txBody>
      </p:sp>
      <p:sp>
        <p:nvSpPr>
          <p:cNvPr id="23" name="TextBox 23">
            <a:extLst>
              <a:ext uri="{FF2B5EF4-FFF2-40B4-BE49-F238E27FC236}">
                <a16:creationId xmlns:a16="http://schemas.microsoft.com/office/drawing/2014/main" id="{0F2627B8-0DF5-B3B5-ADE5-4989FB678C17}"/>
              </a:ext>
            </a:extLst>
          </p:cNvPr>
          <p:cNvSpPr txBox="1"/>
          <p:nvPr/>
        </p:nvSpPr>
        <p:spPr>
          <a:xfrm>
            <a:off x="6332897" y="4626561"/>
            <a:ext cx="723033" cy="243656"/>
          </a:xfrm>
          <a:prstGeom prst="rect">
            <a:avLst/>
          </a:prstGeom>
        </p:spPr>
        <p:txBody>
          <a:bodyPr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2026</a:t>
            </a:r>
          </a:p>
        </p:txBody>
      </p:sp>
      <p:sp>
        <p:nvSpPr>
          <p:cNvPr id="24" name="TextBox 24">
            <a:extLst>
              <a:ext uri="{FF2B5EF4-FFF2-40B4-BE49-F238E27FC236}">
                <a16:creationId xmlns:a16="http://schemas.microsoft.com/office/drawing/2014/main" id="{A3931B3F-F97B-3279-A390-EAA22037DB63}"/>
              </a:ext>
            </a:extLst>
          </p:cNvPr>
          <p:cNvSpPr txBox="1"/>
          <p:nvPr/>
        </p:nvSpPr>
        <p:spPr>
          <a:xfrm>
            <a:off x="9156445" y="2887726"/>
            <a:ext cx="1001290" cy="243656"/>
          </a:xfrm>
          <a:prstGeom prst="rect">
            <a:avLst/>
          </a:prstGeom>
        </p:spPr>
        <p:txBody>
          <a:bodyPr wrap="square"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November</a:t>
            </a:r>
          </a:p>
        </p:txBody>
      </p:sp>
      <p:sp>
        <p:nvSpPr>
          <p:cNvPr id="25" name="TextBox 25">
            <a:extLst>
              <a:ext uri="{FF2B5EF4-FFF2-40B4-BE49-F238E27FC236}">
                <a16:creationId xmlns:a16="http://schemas.microsoft.com/office/drawing/2014/main" id="{B40A98B7-352A-D3A7-327D-E1D573127F02}"/>
              </a:ext>
            </a:extLst>
          </p:cNvPr>
          <p:cNvSpPr txBox="1"/>
          <p:nvPr/>
        </p:nvSpPr>
        <p:spPr>
          <a:xfrm>
            <a:off x="9156445" y="4626561"/>
            <a:ext cx="723033" cy="243656"/>
          </a:xfrm>
          <a:prstGeom prst="rect">
            <a:avLst/>
          </a:prstGeom>
        </p:spPr>
        <p:txBody>
          <a:bodyPr lIns="0" tIns="0" rIns="0" bIns="0" rtlCol="0" anchor="t">
            <a:spAutoFit/>
          </a:bodyPr>
          <a:lstStyle/>
          <a:p>
            <a:pPr marL="0" marR="0" lvl="0" indent="0" algn="l" defTabSz="609630" rtl="0" eaLnBrk="1" fontAlgn="auto" latinLnBrk="0" hangingPunct="1">
              <a:lnSpc>
                <a:spcPts val="1919"/>
              </a:lnSpc>
              <a:spcBef>
                <a:spcPts val="0"/>
              </a:spcBef>
              <a:spcAft>
                <a:spcPts val="0"/>
              </a:spcAft>
              <a:buClrTx/>
              <a:buSzTx/>
              <a:buFontTx/>
              <a:buNone/>
              <a:tabLst/>
              <a:defRPr/>
            </a:pPr>
            <a:r>
              <a:rPr kumimoji="0" lang="en-US" sz="1600" b="0" i="0" u="none" strike="noStrike" kern="1200" cap="none" spc="-48" normalizeH="0" baseline="0" noProof="0" dirty="0">
                <a:ln>
                  <a:noFill/>
                </a:ln>
                <a:solidFill>
                  <a:srgbClr val="F7FDF2"/>
                </a:solidFill>
                <a:effectLst/>
                <a:uLnTx/>
                <a:uFillTx/>
                <a:latin typeface="Tabarra Sans"/>
                <a:ea typeface="Tabarra Sans"/>
                <a:cs typeface="Tabarra Sans"/>
                <a:sym typeface="Tabarra Sans"/>
              </a:rPr>
              <a:t>2026</a:t>
            </a:r>
          </a:p>
        </p:txBody>
      </p:sp>
      <p:sp>
        <p:nvSpPr>
          <p:cNvPr id="26" name="TextBox 26">
            <a:extLst>
              <a:ext uri="{FF2B5EF4-FFF2-40B4-BE49-F238E27FC236}">
                <a16:creationId xmlns:a16="http://schemas.microsoft.com/office/drawing/2014/main" id="{656ADB64-F64B-0C77-310F-27609ABC090D}"/>
              </a:ext>
            </a:extLst>
          </p:cNvPr>
          <p:cNvSpPr txBox="1"/>
          <p:nvPr/>
        </p:nvSpPr>
        <p:spPr>
          <a:xfrm>
            <a:off x="685800" y="679450"/>
            <a:ext cx="5647097" cy="1025922"/>
          </a:xfrm>
          <a:prstGeom prst="rect">
            <a:avLst/>
          </a:prstGeom>
        </p:spPr>
        <p:txBody>
          <a:bodyPr lIns="0" tIns="0" rIns="0" bIns="0" rtlCol="0" anchor="t">
            <a:spAutoFit/>
          </a:bodyPr>
          <a:lstStyle/>
          <a:p>
            <a:pPr marL="0" marR="0" lvl="0" indent="0" algn="l" defTabSz="609630" rtl="0" eaLnBrk="1" fontAlgn="auto" latinLnBrk="0" hangingPunct="1">
              <a:lnSpc>
                <a:spcPts val="8000"/>
              </a:lnSpc>
              <a:spcBef>
                <a:spcPts val="0"/>
              </a:spcBef>
              <a:spcAft>
                <a:spcPts val="0"/>
              </a:spcAft>
              <a:buClrTx/>
              <a:buSzTx/>
              <a:buFontTx/>
              <a:buNone/>
              <a:tabLst/>
              <a:defRPr/>
            </a:pPr>
            <a:r>
              <a:rPr kumimoji="0" lang="en-US" sz="8000" b="1" i="0" u="none" strike="noStrike" kern="1200" cap="none" spc="0" normalizeH="0" baseline="0" noProof="0">
                <a:ln>
                  <a:noFill/>
                </a:ln>
                <a:solidFill>
                  <a:srgbClr val="F7FDF2"/>
                </a:solidFill>
                <a:effectLst/>
                <a:uLnTx/>
                <a:uFillTx/>
                <a:latin typeface="Tabarra Sans Heavy"/>
                <a:ea typeface="Tabarra Sans Heavy"/>
                <a:cs typeface="Tabarra Sans Heavy"/>
                <a:sym typeface="Tabarra Sans Heavy"/>
              </a:rPr>
              <a:t>Upcoming</a:t>
            </a:r>
          </a:p>
        </p:txBody>
      </p:sp>
      <p:sp>
        <p:nvSpPr>
          <p:cNvPr id="27" name="TextBox 27">
            <a:extLst>
              <a:ext uri="{FF2B5EF4-FFF2-40B4-BE49-F238E27FC236}">
                <a16:creationId xmlns:a16="http://schemas.microsoft.com/office/drawing/2014/main" id="{42720BE9-F524-DEE5-24F3-F61CC6361C2A}"/>
              </a:ext>
            </a:extLst>
          </p:cNvPr>
          <p:cNvSpPr txBox="1"/>
          <p:nvPr/>
        </p:nvSpPr>
        <p:spPr>
          <a:xfrm>
            <a:off x="6335354" y="6323809"/>
            <a:ext cx="2349755" cy="204158"/>
          </a:xfrm>
          <a:prstGeom prst="rect">
            <a:avLst/>
          </a:prstGeom>
        </p:spPr>
        <p:txBody>
          <a:bodyPr lIns="0" tIns="0" rIns="0" bIns="0" rtlCol="0" anchor="t">
            <a:spAutoFit/>
          </a:bodyPr>
          <a:lstStyle/>
          <a:p>
            <a:pPr marL="0" marR="0" lvl="0" indent="0" algn="l" defTabSz="609630" rtl="0" eaLnBrk="1" fontAlgn="auto" latinLnBrk="0" hangingPunct="1">
              <a:lnSpc>
                <a:spcPts val="1680"/>
              </a:lnSpc>
              <a:spcBef>
                <a:spcPct val="0"/>
              </a:spcBef>
              <a:spcAft>
                <a:spcPts val="0"/>
              </a:spcAft>
              <a:buClrTx/>
              <a:buSzTx/>
              <a:buFontTx/>
              <a:buNone/>
              <a:tabLst/>
              <a:defRPr/>
            </a:pPr>
            <a:r>
              <a:rPr kumimoji="0" lang="en-US" sz="1200" b="0" i="0" u="none" strike="noStrike" kern="1200" cap="none" spc="0" normalizeH="0" baseline="0" noProof="0" dirty="0">
                <a:ln>
                  <a:noFill/>
                </a:ln>
                <a:solidFill>
                  <a:srgbClr val="F7FDF2"/>
                </a:solidFill>
                <a:effectLst/>
                <a:uLnTx/>
                <a:uFillTx/>
                <a:latin typeface="Tabarra Sans"/>
                <a:ea typeface="Tabarra Sans"/>
                <a:cs typeface="Tabarra Sans"/>
                <a:sym typeface="Tabarra Sans"/>
              </a:rPr>
              <a:t>August</a:t>
            </a:r>
          </a:p>
        </p:txBody>
      </p:sp>
      <p:sp>
        <p:nvSpPr>
          <p:cNvPr id="28" name="TextBox 28">
            <a:extLst>
              <a:ext uri="{FF2B5EF4-FFF2-40B4-BE49-F238E27FC236}">
                <a16:creationId xmlns:a16="http://schemas.microsoft.com/office/drawing/2014/main" id="{4B08D9B6-8451-4B83-CABF-C947BF0F6312}"/>
              </a:ext>
            </a:extLst>
          </p:cNvPr>
          <p:cNvSpPr txBox="1"/>
          <p:nvPr/>
        </p:nvSpPr>
        <p:spPr>
          <a:xfrm>
            <a:off x="9158903" y="6323809"/>
            <a:ext cx="2349755" cy="198581"/>
          </a:xfrm>
          <a:prstGeom prst="rect">
            <a:avLst/>
          </a:prstGeom>
        </p:spPr>
        <p:txBody>
          <a:bodyPr lIns="0" tIns="0" rIns="0" bIns="0" rtlCol="0" anchor="t">
            <a:spAutoFit/>
          </a:bodyPr>
          <a:lstStyle/>
          <a:p>
            <a:pPr marL="0" marR="0" lvl="0" indent="0" algn="l" defTabSz="609630" rtl="0" eaLnBrk="1" fontAlgn="auto" latinLnBrk="0" hangingPunct="1">
              <a:lnSpc>
                <a:spcPts val="1680"/>
              </a:lnSpc>
              <a:spcBef>
                <a:spcPct val="0"/>
              </a:spcBef>
              <a:spcAft>
                <a:spcPts val="0"/>
              </a:spcAft>
              <a:buClrTx/>
              <a:buSzTx/>
              <a:buFontTx/>
              <a:buNone/>
              <a:tabLst/>
              <a:defRPr/>
            </a:pPr>
            <a:r>
              <a:rPr kumimoji="0" lang="en-US" sz="1200" b="0" i="0" u="none" strike="noStrike" kern="1200" cap="none" spc="0" normalizeH="0" baseline="0" noProof="0" dirty="0">
                <a:ln>
                  <a:noFill/>
                </a:ln>
                <a:solidFill>
                  <a:srgbClr val="F7FDF2"/>
                </a:solidFill>
                <a:effectLst/>
                <a:uLnTx/>
                <a:uFillTx/>
                <a:latin typeface="Tabarra Sans"/>
                <a:ea typeface="Tabarra Sans"/>
                <a:cs typeface="Tabarra Sans"/>
                <a:sym typeface="Tabarra Sans"/>
              </a:rPr>
              <a:t>2025</a:t>
            </a:r>
          </a:p>
        </p:txBody>
      </p:sp>
      <p:sp>
        <p:nvSpPr>
          <p:cNvPr id="29" name="TextBox 29">
            <a:extLst>
              <a:ext uri="{FF2B5EF4-FFF2-40B4-BE49-F238E27FC236}">
                <a16:creationId xmlns:a16="http://schemas.microsoft.com/office/drawing/2014/main" id="{56FB36CF-B7BB-1F25-EEBB-4BDA50C557B1}"/>
              </a:ext>
            </a:extLst>
          </p:cNvPr>
          <p:cNvSpPr txBox="1"/>
          <p:nvPr/>
        </p:nvSpPr>
        <p:spPr>
          <a:xfrm>
            <a:off x="685801" y="6323809"/>
            <a:ext cx="2330499" cy="198581"/>
          </a:xfrm>
          <a:prstGeom prst="rect">
            <a:avLst/>
          </a:prstGeom>
        </p:spPr>
        <p:txBody>
          <a:bodyPr lIns="0" tIns="0" rIns="0" bIns="0" rtlCol="0" anchor="t">
            <a:spAutoFit/>
          </a:bodyPr>
          <a:lstStyle/>
          <a:p>
            <a:pPr marL="0" marR="0" lvl="0" indent="0" algn="l" defTabSz="609630" rtl="0" eaLnBrk="1" fontAlgn="auto" latinLnBrk="0" hangingPunct="1">
              <a:lnSpc>
                <a:spcPts val="1680"/>
              </a:lnSpc>
              <a:spcBef>
                <a:spcPct val="0"/>
              </a:spcBef>
              <a:spcAft>
                <a:spcPts val="0"/>
              </a:spcAft>
              <a:buClrTx/>
              <a:buSzTx/>
              <a:buFontTx/>
              <a:buNone/>
              <a:tabLst/>
              <a:defRPr/>
            </a:pPr>
            <a:r>
              <a:rPr kumimoji="0" lang="en-US" sz="1200" b="1" i="0" u="none" strike="noStrike" kern="1200" cap="none" spc="0" normalizeH="0" baseline="0" noProof="0" dirty="0">
                <a:ln>
                  <a:noFill/>
                </a:ln>
                <a:solidFill>
                  <a:srgbClr val="F7FDF2"/>
                </a:solidFill>
                <a:effectLst/>
                <a:uLnTx/>
                <a:uFillTx/>
                <a:latin typeface="Tabarra Sans Bold"/>
                <a:ea typeface="Tabarra Sans Bold"/>
                <a:cs typeface="Tabarra Sans Bold"/>
                <a:sym typeface="Tabarra Sans Bold"/>
              </a:rPr>
              <a:t>NAFNP.ORG/JOIN</a:t>
            </a:r>
          </a:p>
        </p:txBody>
      </p:sp>
      <p:sp>
        <p:nvSpPr>
          <p:cNvPr id="30" name="TextBox 30">
            <a:extLst>
              <a:ext uri="{FF2B5EF4-FFF2-40B4-BE49-F238E27FC236}">
                <a16:creationId xmlns:a16="http://schemas.microsoft.com/office/drawing/2014/main" id="{0961EB7E-774F-4798-9A23-69E3116B9440}"/>
              </a:ext>
            </a:extLst>
          </p:cNvPr>
          <p:cNvSpPr txBox="1"/>
          <p:nvPr/>
        </p:nvSpPr>
        <p:spPr>
          <a:xfrm>
            <a:off x="6335354" y="4950411"/>
            <a:ext cx="2255993" cy="655692"/>
          </a:xfrm>
          <a:prstGeom prst="rect">
            <a:avLst/>
          </a:prstGeom>
        </p:spPr>
        <p:txBody>
          <a:bodyPr lIns="0" tIns="0" rIns="0" bIns="0" rtlCol="0" anchor="t">
            <a:spAutoFit/>
          </a:bodyPr>
          <a:lstStyle/>
          <a:p>
            <a:pPr marL="0" marR="0" lvl="0" indent="0" algn="l" defTabSz="609630" rtl="0" eaLnBrk="1" fontAlgn="auto" latinLnBrk="0" hangingPunct="1">
              <a:lnSpc>
                <a:spcPts val="2559"/>
              </a:lnSpc>
              <a:spcBef>
                <a:spcPct val="0"/>
              </a:spcBef>
              <a:spcAft>
                <a:spcPts val="0"/>
              </a:spcAft>
              <a:buClrTx/>
              <a:buSzTx/>
              <a:buFontTx/>
              <a:buNone/>
              <a:tabLst/>
              <a:defRPr/>
            </a:pPr>
            <a:r>
              <a:rPr kumimoji="0" lang="en-US" sz="2133" b="1" i="0" u="none" strike="noStrike" kern="1200" cap="none" spc="-63" normalizeH="0" baseline="0" noProof="0" dirty="0">
                <a:ln>
                  <a:noFill/>
                </a:ln>
                <a:solidFill>
                  <a:srgbClr val="F7FDF2"/>
                </a:solidFill>
                <a:effectLst/>
                <a:uLnTx/>
                <a:uFillTx/>
                <a:latin typeface="Tabarra Sans Bold"/>
                <a:ea typeface="Tabarra Sans Bold"/>
                <a:cs typeface="Tabarra Sans Bold"/>
                <a:sym typeface="Tabarra Sans Bold"/>
              </a:rPr>
              <a:t>NP Role Development</a:t>
            </a:r>
          </a:p>
        </p:txBody>
      </p:sp>
      <p:sp>
        <p:nvSpPr>
          <p:cNvPr id="31" name="TextBox 31">
            <a:extLst>
              <a:ext uri="{FF2B5EF4-FFF2-40B4-BE49-F238E27FC236}">
                <a16:creationId xmlns:a16="http://schemas.microsoft.com/office/drawing/2014/main" id="{E0E5938D-D4F0-09B4-0BF4-2643ECFC5F70}"/>
              </a:ext>
            </a:extLst>
          </p:cNvPr>
          <p:cNvSpPr txBox="1"/>
          <p:nvPr/>
        </p:nvSpPr>
        <p:spPr>
          <a:xfrm>
            <a:off x="3509348" y="4950411"/>
            <a:ext cx="1773080" cy="666849"/>
          </a:xfrm>
          <a:prstGeom prst="rect">
            <a:avLst/>
          </a:prstGeom>
        </p:spPr>
        <p:txBody>
          <a:bodyPr lIns="0" tIns="0" rIns="0" bIns="0" rtlCol="0" anchor="t">
            <a:spAutoFit/>
          </a:bodyPr>
          <a:lstStyle/>
          <a:p>
            <a:pPr marL="0" marR="0" lvl="0" indent="0" algn="l" defTabSz="609630" rtl="0" eaLnBrk="1" fontAlgn="auto" latinLnBrk="0" hangingPunct="1">
              <a:lnSpc>
                <a:spcPts val="2623"/>
              </a:lnSpc>
              <a:spcBef>
                <a:spcPct val="0"/>
              </a:spcBef>
              <a:spcAft>
                <a:spcPts val="0"/>
              </a:spcAft>
              <a:buClrTx/>
              <a:buSzTx/>
              <a:buFontTx/>
              <a:buNone/>
              <a:tabLst/>
              <a:defRPr/>
            </a:pPr>
            <a:r>
              <a:rPr kumimoji="0" lang="en-US" sz="2185" b="1" i="0" u="none" strike="noStrike" kern="1200" cap="none" spc="-65" normalizeH="0" baseline="0" noProof="0" dirty="0">
                <a:ln>
                  <a:noFill/>
                </a:ln>
                <a:solidFill>
                  <a:srgbClr val="F7FDF2"/>
                </a:solidFill>
                <a:effectLst/>
                <a:uLnTx/>
                <a:uFillTx/>
                <a:latin typeface="Tabarra Sans Bold"/>
                <a:ea typeface="Tabarra Sans Bold"/>
                <a:cs typeface="Tabarra Sans Bold"/>
                <a:sym typeface="Tabarra Sans Bold"/>
              </a:rPr>
              <a:t>Documentation,</a:t>
            </a:r>
            <a:r>
              <a:rPr lang="en-US" sz="2185" b="1" spc="-65" dirty="0">
                <a:solidFill>
                  <a:srgbClr val="F7FDF2"/>
                </a:solidFill>
                <a:latin typeface="Tabarra Sans Bold"/>
                <a:ea typeface="Tabarra Sans Bold"/>
                <a:cs typeface="Tabarra Sans Bold"/>
                <a:sym typeface="Tabarra Sans Bold"/>
              </a:rPr>
              <a:t> Billing &amp; Coding</a:t>
            </a:r>
            <a:endParaRPr kumimoji="0" lang="en-US" sz="2185" b="1" i="0" u="none" strike="noStrike" kern="1200" cap="none" spc="-65" normalizeH="0" baseline="0" noProof="0" dirty="0">
              <a:ln>
                <a:noFill/>
              </a:ln>
              <a:solidFill>
                <a:srgbClr val="F7FDF2"/>
              </a:solidFill>
              <a:effectLst/>
              <a:uLnTx/>
              <a:uFillTx/>
              <a:latin typeface="Tabarra Sans Bold"/>
              <a:ea typeface="Tabarra Sans Bold"/>
              <a:cs typeface="Tabarra Sans Bold"/>
              <a:sym typeface="Tabarra Sans Bold"/>
            </a:endParaRPr>
          </a:p>
        </p:txBody>
      </p:sp>
      <p:sp>
        <p:nvSpPr>
          <p:cNvPr id="32" name="TextBox 31">
            <a:extLst>
              <a:ext uri="{FF2B5EF4-FFF2-40B4-BE49-F238E27FC236}">
                <a16:creationId xmlns:a16="http://schemas.microsoft.com/office/drawing/2014/main" id="{9D27E26E-4623-1090-41CD-655E52819D4A}"/>
              </a:ext>
            </a:extLst>
          </p:cNvPr>
          <p:cNvSpPr txBox="1"/>
          <p:nvPr/>
        </p:nvSpPr>
        <p:spPr>
          <a:xfrm>
            <a:off x="10294620" y="6385560"/>
            <a:ext cx="1417320" cy="2308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 NAFNP 2025</a:t>
            </a:r>
          </a:p>
        </p:txBody>
      </p:sp>
    </p:spTree>
    <p:extLst>
      <p:ext uri="{BB962C8B-B14F-4D97-AF65-F5344CB8AC3E}">
        <p14:creationId xmlns:p14="http://schemas.microsoft.com/office/powerpoint/2010/main" val="2666566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F4E77-2FFD-5669-2470-ACAB1F62E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8F1A6-A535-56DA-81C4-15C560F56B12}"/>
              </a:ext>
            </a:extLst>
          </p:cNvPr>
          <p:cNvSpPr>
            <a:spLocks noGrp="1"/>
          </p:cNvSpPr>
          <p:nvPr>
            <p:ph type="title"/>
          </p:nvPr>
        </p:nvSpPr>
        <p:spPr>
          <a:xfrm>
            <a:off x="591258" y="364525"/>
            <a:ext cx="7549282" cy="1092017"/>
          </a:xfrm>
        </p:spPr>
        <p:txBody>
          <a:bodyPr>
            <a:normAutofit/>
          </a:bodyPr>
          <a:lstStyle/>
          <a:p>
            <a:r>
              <a:rPr lang="en-US" dirty="0"/>
              <a:t>Continuing Education </a:t>
            </a:r>
          </a:p>
        </p:txBody>
      </p:sp>
      <p:sp>
        <p:nvSpPr>
          <p:cNvPr id="3" name="Content Placeholder 2">
            <a:extLst>
              <a:ext uri="{FF2B5EF4-FFF2-40B4-BE49-F238E27FC236}">
                <a16:creationId xmlns:a16="http://schemas.microsoft.com/office/drawing/2014/main" id="{7C8D5134-1E79-64C3-C59C-2D947E0097D7}"/>
              </a:ext>
            </a:extLst>
          </p:cNvPr>
          <p:cNvSpPr>
            <a:spLocks noGrp="1"/>
          </p:cNvSpPr>
          <p:nvPr>
            <p:ph idx="1"/>
          </p:nvPr>
        </p:nvSpPr>
        <p:spPr>
          <a:xfrm>
            <a:off x="483803" y="806724"/>
            <a:ext cx="7143913" cy="4828387"/>
          </a:xfrm>
        </p:spPr>
        <p:txBody>
          <a:bodyPr>
            <a:noAutofit/>
          </a:bodyPr>
          <a:lstStyle/>
          <a:p>
            <a:pPr marL="0" marR="0" indent="0">
              <a:lnSpc>
                <a:spcPct val="107000"/>
              </a:lnSpc>
              <a:spcBef>
                <a:spcPts val="0"/>
              </a:spcBef>
              <a:spcAft>
                <a:spcPts val="800"/>
              </a:spcAft>
              <a:buNone/>
            </a:pPr>
            <a:endParaRPr lang="en-US" sz="24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endParaRPr lang="en-US" sz="2400" kern="100" dirty="0">
              <a:latin typeface="Arial" panose="020B0604020202020204" pitchFamily="34" charset="0"/>
              <a:ea typeface="Aptos" panose="020B0004020202020204" pitchFamily="34" charset="0"/>
              <a:cs typeface="Arial" panose="020B0604020202020204" pitchFamily="34" charset="0"/>
            </a:endParaRPr>
          </a:p>
          <a:p>
            <a:pPr>
              <a:lnSpc>
                <a:spcPct val="107000"/>
              </a:lnSpc>
              <a:spcBef>
                <a:spcPts val="0"/>
              </a:spcBef>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This meeting qualifies for 1 hour of CEUs.  </a:t>
            </a:r>
          </a:p>
          <a:p>
            <a:pPr>
              <a:lnSpc>
                <a:spcPct val="107000"/>
              </a:lnSpc>
              <a:spcBef>
                <a:spcPts val="0"/>
              </a:spcBef>
              <a:spcAft>
                <a:spcPts val="800"/>
              </a:spcAft>
            </a:pPr>
            <a:r>
              <a:rPr lang="en-US" sz="2400" kern="100" dirty="0">
                <a:latin typeface="Arial" panose="020B0604020202020204" pitchFamily="34" charset="0"/>
                <a:ea typeface="Aptos" panose="020B0004020202020204" pitchFamily="34" charset="0"/>
                <a:cs typeface="Arial" panose="020B0604020202020204" pitchFamily="34" charset="0"/>
              </a:rPr>
              <a:t>Use QR code to visit: </a:t>
            </a:r>
            <a:r>
              <a:rPr lang="en-US" sz="1800" dirty="0">
                <a:hlinkClick r:id="rId3"/>
              </a:rPr>
              <a:t>https://www.rushu.rush.edu/checkin</a:t>
            </a:r>
            <a:endParaRPr lang="en-US" sz="1800" dirty="0"/>
          </a:p>
          <a:p>
            <a:pPr>
              <a:lnSpc>
                <a:spcPct val="107000"/>
              </a:lnSpc>
              <a:spcBef>
                <a:spcPts val="0"/>
              </a:spcBef>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Click ‘Sign in to claim attendance.”</a:t>
            </a:r>
          </a:p>
          <a:p>
            <a:pPr>
              <a:lnSpc>
                <a:spcPct val="107000"/>
              </a:lnSpc>
              <a:spcBef>
                <a:spcPts val="0"/>
              </a:spcBef>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Enter email address and click ‘create account’</a:t>
            </a:r>
          </a:p>
          <a:p>
            <a:pPr marL="0" marR="0" indent="0">
              <a:lnSpc>
                <a:spcPct val="107000"/>
              </a:lnSpc>
              <a:spcBef>
                <a:spcPts val="0"/>
              </a:spcBef>
              <a:spcAft>
                <a:spcPts val="800"/>
              </a:spcAft>
              <a:buNone/>
            </a:pPr>
            <a:r>
              <a:rPr lang="en-US" sz="2400" kern="100" dirty="0">
                <a:latin typeface="Arial" panose="020B0604020202020204" pitchFamily="34" charset="0"/>
                <a:ea typeface="Aptos" panose="020B0004020202020204" pitchFamily="34" charset="0"/>
                <a:cs typeface="Arial" panose="020B0604020202020204" pitchFamily="34" charset="0"/>
              </a:rPr>
              <a:t>   Or enter password to log in.</a:t>
            </a:r>
          </a:p>
          <a:p>
            <a:pPr>
              <a:lnSpc>
                <a:spcPct val="107000"/>
              </a:lnSpc>
              <a:spcBef>
                <a:spcPts val="0"/>
              </a:spcBef>
              <a:spcAft>
                <a:spcPts val="800"/>
              </a:spcAft>
            </a:pPr>
            <a:r>
              <a:rPr lang="en-US" sz="2400" kern="100" dirty="0">
                <a:effectLst/>
                <a:latin typeface="Arial" panose="020B0604020202020204" pitchFamily="34" charset="0"/>
                <a:ea typeface="Aptos" panose="020B0004020202020204" pitchFamily="34" charset="0"/>
                <a:cs typeface="Arial" panose="020B0604020202020204" pitchFamily="34" charset="0"/>
              </a:rPr>
              <a:t>Enter Code: </a:t>
            </a:r>
            <a:r>
              <a:rPr lang="en-US" sz="1800" dirty="0">
                <a:solidFill>
                  <a:srgbClr val="000000"/>
                </a:solidFill>
                <a:effectLst/>
                <a:highlight>
                  <a:srgbClr val="00FF00"/>
                </a:highlight>
                <a:latin typeface="Aptos" panose="020B0004020202020204" pitchFamily="34" charset="0"/>
                <a:ea typeface="Aptos" panose="020B0004020202020204" pitchFamily="34" charset="0"/>
                <a:cs typeface="Aptos" panose="020B0004020202020204" pitchFamily="34" charset="0"/>
              </a:rPr>
              <a:t>*****</a:t>
            </a:r>
            <a:r>
              <a:rPr lang="en-US" sz="1800" dirty="0">
                <a:solidFill>
                  <a:srgbClr val="000000"/>
                </a:solidFill>
                <a:effectLst/>
                <a:latin typeface="Aptos" panose="020B0004020202020204" pitchFamily="34" charset="0"/>
                <a:ea typeface="Aptos" panose="020B0004020202020204" pitchFamily="34" charset="0"/>
                <a:cs typeface="Aptos" panose="020B0004020202020204" pitchFamily="34" charset="0"/>
              </a:rPr>
              <a:t> </a:t>
            </a:r>
            <a:r>
              <a:rPr lang="en-US" sz="1800" dirty="0">
                <a:solidFill>
                  <a:srgbClr val="000000"/>
                </a:solidFill>
                <a:effectLst/>
                <a:highlight>
                  <a:srgbClr val="00FF00"/>
                </a:highlight>
                <a:latin typeface="Aptos" panose="020B0004020202020204" pitchFamily="34" charset="0"/>
                <a:ea typeface="Times New Roman" panose="02020603050405020304" pitchFamily="18" charset="0"/>
                <a:cs typeface="Aptos" panose="020B0004020202020204" pitchFamily="34" charset="0"/>
              </a:rPr>
              <a:t> </a:t>
            </a:r>
            <a:endParaRPr lang="en-US" sz="3600" dirty="0">
              <a:solidFill>
                <a:srgbClr val="000000"/>
              </a:solidFill>
              <a:effectLst/>
              <a:highlight>
                <a:srgbClr val="00FF00"/>
              </a:highlight>
              <a:latin typeface="Aptos" panose="020B0004020202020204" pitchFamily="34" charset="0"/>
              <a:ea typeface="Aptos" panose="020B0004020202020204" pitchFamily="34" charset="0"/>
              <a:cs typeface="Aptos" panose="020B0004020202020204" pitchFamily="34" charset="0"/>
            </a:endParaRPr>
          </a:p>
          <a:p>
            <a:pPr marL="0" marR="0" indent="0">
              <a:lnSpc>
                <a:spcPct val="107000"/>
              </a:lnSpc>
              <a:spcBef>
                <a:spcPts val="0"/>
              </a:spcBef>
              <a:spcAft>
                <a:spcPts val="800"/>
              </a:spcAft>
              <a:buNone/>
            </a:pPr>
            <a:endParaRPr lang="en-US" sz="24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endParaRPr lang="en-US" sz="2400" kern="100" dirty="0">
              <a:effectLst/>
              <a:latin typeface="Arial" panose="020B06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endParaRPr lang="en-US" sz="24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550A065-15B5-B95E-9D94-DA558E141748}"/>
              </a:ext>
            </a:extLst>
          </p:cNvPr>
          <p:cNvSpPr txBox="1"/>
          <p:nvPr/>
        </p:nvSpPr>
        <p:spPr>
          <a:xfrm>
            <a:off x="9039829" y="6412375"/>
            <a:ext cx="2476982" cy="646331"/>
          </a:xfrm>
          <a:prstGeom prst="rect">
            <a:avLst/>
          </a:prstGeom>
          <a:noFill/>
        </p:spPr>
        <p:txBody>
          <a:bodyPr wrap="square" rtlCol="0">
            <a:spAutoFit/>
          </a:bodyPr>
          <a:lstStyle/>
          <a:p>
            <a:r>
              <a:rPr lang="en-US" dirty="0"/>
              <a:t>© NAFNP 2025</a:t>
            </a:r>
          </a:p>
          <a:p>
            <a:endParaRPr lang="en-US" dirty="0"/>
          </a:p>
        </p:txBody>
      </p:sp>
      <p:sp>
        <p:nvSpPr>
          <p:cNvPr id="5" name="Rectangle 1">
            <a:extLst>
              <a:ext uri="{FF2B5EF4-FFF2-40B4-BE49-F238E27FC236}">
                <a16:creationId xmlns:a16="http://schemas.microsoft.com/office/drawing/2014/main" id="{8243ECB7-183B-FFC3-60DD-CDE98B1397F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
            <a:extLst>
              <a:ext uri="{FF2B5EF4-FFF2-40B4-BE49-F238E27FC236}">
                <a16:creationId xmlns:a16="http://schemas.microsoft.com/office/drawing/2014/main" id="{7C061F6F-AAF4-BB98-7292-C1C9449FD1CF}"/>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a:extLst>
              <a:ext uri="{FF2B5EF4-FFF2-40B4-BE49-F238E27FC236}">
                <a16:creationId xmlns:a16="http://schemas.microsoft.com/office/drawing/2014/main" id="{44943C8C-C187-3400-DF51-0C456D0196AC}"/>
              </a:ext>
            </a:extLst>
          </p:cNvPr>
          <p:cNvPicPr>
            <a:picLocks noChangeAspect="1"/>
          </p:cNvPicPr>
          <p:nvPr/>
        </p:nvPicPr>
        <p:blipFill>
          <a:blip r:embed="rId4"/>
          <a:stretch>
            <a:fillRect/>
          </a:stretch>
        </p:blipFill>
        <p:spPr>
          <a:xfrm>
            <a:off x="7920422" y="1836420"/>
            <a:ext cx="3596389" cy="3585653"/>
          </a:xfrm>
          <a:prstGeom prst="rect">
            <a:avLst/>
          </a:prstGeom>
        </p:spPr>
      </p:pic>
    </p:spTree>
    <p:extLst>
      <p:ext uri="{BB962C8B-B14F-4D97-AF65-F5344CB8AC3E}">
        <p14:creationId xmlns:p14="http://schemas.microsoft.com/office/powerpoint/2010/main" val="1889453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4F94-BC0C-C750-EEFA-4B1C1D192C2D}"/>
              </a:ext>
            </a:extLst>
          </p:cNvPr>
          <p:cNvSpPr>
            <a:spLocks noGrp="1"/>
          </p:cNvSpPr>
          <p:nvPr>
            <p:ph type="title"/>
          </p:nvPr>
        </p:nvSpPr>
        <p:spPr>
          <a:xfrm>
            <a:off x="578901" y="0"/>
            <a:ext cx="7549282" cy="1092017"/>
          </a:xfrm>
        </p:spPr>
        <p:txBody>
          <a:bodyPr>
            <a:normAutofit fontScale="90000"/>
          </a:bodyPr>
          <a:lstStyle/>
          <a:p>
            <a:r>
              <a:rPr lang="en-US" dirty="0"/>
              <a:t>NAFNP Meeting Legal Disclaimer</a:t>
            </a:r>
          </a:p>
        </p:txBody>
      </p:sp>
      <p:sp>
        <p:nvSpPr>
          <p:cNvPr id="3" name="Content Placeholder 2">
            <a:extLst>
              <a:ext uri="{FF2B5EF4-FFF2-40B4-BE49-F238E27FC236}">
                <a16:creationId xmlns:a16="http://schemas.microsoft.com/office/drawing/2014/main" id="{962CAAC5-A3E8-8A7A-13E8-45798ADC49CF}"/>
              </a:ext>
            </a:extLst>
          </p:cNvPr>
          <p:cNvSpPr>
            <a:spLocks noGrp="1"/>
          </p:cNvSpPr>
          <p:nvPr>
            <p:ph idx="1"/>
          </p:nvPr>
        </p:nvSpPr>
        <p:spPr>
          <a:xfrm>
            <a:off x="483803" y="806724"/>
            <a:ext cx="10774899" cy="4828387"/>
          </a:xfrm>
        </p:spPr>
        <p:txBody>
          <a:bodyPr>
            <a:noAutofit/>
          </a:bodyPr>
          <a:lstStyle/>
          <a:p>
            <a:pPr marL="0" marR="0" indent="0">
              <a:lnSpc>
                <a:spcPct val="107000"/>
              </a:lnSpc>
              <a:spcBef>
                <a:spcPts val="0"/>
              </a:spcBef>
              <a:spcAft>
                <a:spcPts val="800"/>
              </a:spcAft>
              <a:buNone/>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This event is organized by the National Association of Family Nurse Practitioners  LLC™ (NAFNP) for educational purposes. </a:t>
            </a:r>
          </a:p>
          <a:p>
            <a:pPr marL="0" marR="0" indent="0">
              <a:lnSpc>
                <a:spcPct val="107000"/>
              </a:lnSpc>
              <a:spcBef>
                <a:spcPts val="0"/>
              </a:spcBef>
              <a:spcAft>
                <a:spcPts val="800"/>
              </a:spcAft>
              <a:buNone/>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By participating in this meeting, you agree to the following terms:</a:t>
            </a:r>
          </a:p>
          <a:p>
            <a:pPr marR="0" lvl="0">
              <a:lnSpc>
                <a:spcPct val="107000"/>
              </a:lnSpc>
              <a:spcBef>
                <a:spcPts val="0"/>
              </a:spcBef>
              <a:spcAft>
                <a:spcPts val="800"/>
              </a:spcAft>
              <a:buFont typeface="+mj-lt"/>
              <a:buAutoNum type="arabicPeriod"/>
              <a:tabLst>
                <a:tab pos="457200" algn="l"/>
              </a:tabLst>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Privacy and Confidentiality:</a:t>
            </a:r>
            <a:r>
              <a:rPr lang="en-US" sz="1100" kern="100" dirty="0">
                <a:latin typeface="Candara" panose="020E0502030303020204" pitchFamily="34" charset="0"/>
                <a:ea typeface="Aptos" panose="020B0004020202020204" pitchFamily="34" charset="0"/>
                <a:cs typeface="Times New Roman" panose="02020603050405020304" pitchFamily="18" charset="0"/>
              </a:rPr>
              <a:t> </a:t>
            </a:r>
            <a:r>
              <a:rPr lang="en-US" sz="1100" kern="100" dirty="0">
                <a:effectLst/>
                <a:latin typeface="Candara" panose="020E0502030303020204" pitchFamily="34" charset="0"/>
                <a:ea typeface="Aptos" panose="020B0004020202020204" pitchFamily="34" charset="0"/>
                <a:cs typeface="Times New Roman" panose="02020603050405020304" pitchFamily="18" charset="0"/>
              </a:rPr>
              <a:t>Please be aware that this meeting may be recorded for documentation and archival purposes. By joining, you consent to being part of the recording and to have the recording made available publicly on multiple platforms. Your name, image, voice and comments will be recorded and may be transmitted over the internet, stored, exhibited, and broadcast without compensation or further notice. All Chat entries are captured, retained and shared. You consent to the use of Artificial Intelligence (AI) to transcribe this event. Protect the privacy and confidentiality of all participants. Do not share sensitive or personal information during the meeting. HIPPA or FERPA-protected information shall not be shared at any time.</a:t>
            </a:r>
          </a:p>
          <a:p>
            <a:pPr marR="0" lvl="0">
              <a:lnSpc>
                <a:spcPct val="107000"/>
              </a:lnSpc>
              <a:spcBef>
                <a:spcPts val="0"/>
              </a:spcBef>
              <a:spcAft>
                <a:spcPts val="800"/>
              </a:spcAft>
              <a:buFont typeface="+mj-lt"/>
              <a:buAutoNum type="arabicPeriod"/>
              <a:tabLst>
                <a:tab pos="457200" algn="l"/>
              </a:tabLst>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Professional Conduct:</a:t>
            </a:r>
            <a:r>
              <a:rPr lang="en-US" sz="1100" kern="100" dirty="0">
                <a:latin typeface="Candara" panose="020E0502030303020204" pitchFamily="34" charset="0"/>
                <a:ea typeface="Aptos" panose="020B0004020202020204" pitchFamily="34" charset="0"/>
                <a:cs typeface="Times New Roman" panose="02020603050405020304" pitchFamily="18" charset="0"/>
              </a:rPr>
              <a:t>  </a:t>
            </a:r>
            <a:r>
              <a:rPr lang="en-US" sz="1100" kern="100" dirty="0">
                <a:effectLst/>
                <a:latin typeface="Candara" panose="020E0502030303020204" pitchFamily="34" charset="0"/>
                <a:ea typeface="Aptos" panose="020B0004020202020204" pitchFamily="34" charset="0"/>
                <a:cs typeface="Times New Roman" panose="02020603050405020304" pitchFamily="18" charset="0"/>
              </a:rPr>
              <a:t>Treat all participants with respect and professionalism. Any form of harassment, discrimination, or inappropriate behavior will not be tolerated. Your participation may be terminated at the sole discretion of NAFNP.  Use the chat and Q&amp;A features responsibly. Avoid sharing offensive, defamatory, or harmful content.</a:t>
            </a:r>
          </a:p>
          <a:p>
            <a:pPr marR="0" lvl="0">
              <a:lnSpc>
                <a:spcPct val="107000"/>
              </a:lnSpc>
              <a:spcBef>
                <a:spcPts val="0"/>
              </a:spcBef>
              <a:spcAft>
                <a:spcPts val="800"/>
              </a:spcAft>
              <a:buFont typeface="+mj-lt"/>
              <a:buAutoNum type="arabicPeriod"/>
              <a:tabLst>
                <a:tab pos="457200" algn="l"/>
              </a:tabLst>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Content Disclaimer:</a:t>
            </a:r>
            <a:r>
              <a:rPr lang="en-US" sz="1100" kern="100" dirty="0">
                <a:latin typeface="Candara" panose="020E0502030303020204" pitchFamily="34" charset="0"/>
                <a:ea typeface="Aptos" panose="020B0004020202020204" pitchFamily="34" charset="0"/>
                <a:cs typeface="Times New Roman" panose="02020603050405020304" pitchFamily="18" charset="0"/>
              </a:rPr>
              <a:t>  </a:t>
            </a:r>
            <a:r>
              <a:rPr lang="en-US" sz="1100" kern="100" dirty="0">
                <a:effectLst/>
                <a:latin typeface="Candara" panose="020E0502030303020204" pitchFamily="34" charset="0"/>
                <a:ea typeface="Aptos" panose="020B0004020202020204" pitchFamily="34" charset="0"/>
                <a:cs typeface="Times New Roman" panose="02020603050405020304" pitchFamily="18" charset="0"/>
              </a:rPr>
              <a:t>The views expressed during this meeting are those of the individual speakers and do not necessarily represent the official stance of NAFNP. NAFNP does not endorse or approve any specific products, services, procedures, or organizations mentioned during the meeting. </a:t>
            </a:r>
          </a:p>
          <a:p>
            <a:pPr marR="0" lvl="0">
              <a:lnSpc>
                <a:spcPct val="107000"/>
              </a:lnSpc>
              <a:spcBef>
                <a:spcPts val="0"/>
              </a:spcBef>
              <a:spcAft>
                <a:spcPts val="800"/>
              </a:spcAft>
              <a:buFont typeface="+mj-lt"/>
              <a:buAutoNum type="arabicPeriod"/>
              <a:tabLst>
                <a:tab pos="457200" algn="l"/>
              </a:tabLst>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Legal Terms: This meeting is subject to the laws and regulations of the jurisdiction of Cook County, IL where NAFNP is registered.  Any legal disputes arising from this meeting will be resolved according to the Terms and Conditions of the National Association of Family Nurse Practitioners and applicable laws.  All content copyright the National Association of Family Nurse Practitioners LLC™ (2025) and may not be used without express written permission from the Executive Director, NAFNP.</a:t>
            </a:r>
          </a:p>
          <a:p>
            <a:pPr marR="0" lvl="0">
              <a:lnSpc>
                <a:spcPct val="107000"/>
              </a:lnSpc>
              <a:spcBef>
                <a:spcPts val="0"/>
              </a:spcBef>
              <a:spcAft>
                <a:spcPts val="800"/>
              </a:spcAft>
              <a:buFont typeface="+mj-lt"/>
              <a:buAutoNum type="arabicPeriod"/>
              <a:tabLst>
                <a:tab pos="457200" algn="l"/>
              </a:tabLst>
            </a:pPr>
            <a:r>
              <a:rPr lang="en-US" sz="1100" b="1" dirty="0"/>
              <a:t>Intellectual Property:</a:t>
            </a:r>
            <a:r>
              <a:rPr lang="en-US" sz="1100" dirty="0"/>
              <a:t> All materials presented during the meeting, including slides, handouts, and recordings, are the intellectual property of NAFNP and the respective presenters. Unauthorized use, reproduction, or distribution of these materials is prohibited.</a:t>
            </a:r>
          </a:p>
          <a:p>
            <a:pPr>
              <a:buFont typeface="+mj-lt"/>
              <a:buAutoNum type="arabicPeriod"/>
            </a:pPr>
            <a:r>
              <a:rPr lang="en-US" sz="1100" b="1" dirty="0"/>
              <a:t>Technical Issues:</a:t>
            </a:r>
            <a:r>
              <a:rPr lang="en-US" sz="1100" dirty="0"/>
              <a:t> NAFNP is not responsible for any technical issues participants may experience during the meeting, including but not limited to connectivity problems, software malfunctions, or hardware failures.</a:t>
            </a:r>
          </a:p>
          <a:p>
            <a:pPr>
              <a:buFont typeface="+mj-lt"/>
              <a:buAutoNum type="arabicPeriod"/>
            </a:pPr>
            <a:r>
              <a:rPr lang="en-US" sz="1100" b="1" dirty="0"/>
              <a:t>Recording and Distribution:</a:t>
            </a:r>
            <a:r>
              <a:rPr lang="en-US" sz="1100" dirty="0"/>
              <a:t> Participants are not permitted to record, reproduce, or distribute any part of the meeting or the content within without prior written consent from the Executive Director of NAFNP.</a:t>
            </a:r>
          </a:p>
          <a:p>
            <a:pPr>
              <a:buFont typeface="+mj-lt"/>
              <a:buAutoNum type="arabicPeriod"/>
            </a:pPr>
            <a:r>
              <a:rPr lang="en-US" sz="1100" b="1" dirty="0"/>
              <a:t>Liability:</a:t>
            </a:r>
            <a:r>
              <a:rPr lang="en-US" sz="1100" dirty="0"/>
              <a:t> NAFNP is not liable for any direct, indirect, incidental, or consequential damages arising from participation in this meeting.</a:t>
            </a:r>
          </a:p>
          <a:p>
            <a:pPr marR="0" lvl="1">
              <a:lnSpc>
                <a:spcPct val="107000"/>
              </a:lnSpc>
              <a:spcBef>
                <a:spcPts val="0"/>
              </a:spcBef>
              <a:spcAft>
                <a:spcPts val="800"/>
              </a:spcAft>
              <a:buSzPts val="1000"/>
              <a:buFont typeface="+mj-lt"/>
              <a:buAutoNum type="arabicPeriod"/>
              <a:tabLst>
                <a:tab pos="914400" algn="l"/>
              </a:tabLst>
            </a:pPr>
            <a:endParaRPr lang="en-US" sz="1100" kern="100" dirty="0">
              <a:effectLst/>
              <a:latin typeface="Candara" panose="020E0502030303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1100" kern="100" dirty="0">
                <a:effectLst/>
                <a:latin typeface="Candara" panose="020E0502030303020204" pitchFamily="34" charset="0"/>
                <a:ea typeface="Aptos" panose="020B0004020202020204" pitchFamily="34" charset="0"/>
                <a:cs typeface="Times New Roman" panose="02020603050405020304" pitchFamily="18" charset="0"/>
              </a:rPr>
              <a:t>By joining this Zoom meeting, you acknowledge that you have read and understood this disclaimer and agree to comply with its terms.</a:t>
            </a:r>
          </a:p>
        </p:txBody>
      </p:sp>
      <p:sp>
        <p:nvSpPr>
          <p:cNvPr id="5" name="TextBox 4">
            <a:extLst>
              <a:ext uri="{FF2B5EF4-FFF2-40B4-BE49-F238E27FC236}">
                <a16:creationId xmlns:a16="http://schemas.microsoft.com/office/drawing/2014/main" id="{F2FAD101-C45F-A215-7512-91ABDA3B3646}"/>
              </a:ext>
            </a:extLst>
          </p:cNvPr>
          <p:cNvSpPr txBox="1"/>
          <p:nvPr/>
        </p:nvSpPr>
        <p:spPr>
          <a:xfrm>
            <a:off x="10449242" y="6391749"/>
            <a:ext cx="2476982" cy="646331"/>
          </a:xfrm>
          <a:prstGeom prst="rect">
            <a:avLst/>
          </a:prstGeom>
          <a:noFill/>
        </p:spPr>
        <p:txBody>
          <a:bodyPr wrap="square" rtlCol="0">
            <a:spAutoFit/>
          </a:bodyPr>
          <a:lstStyle/>
          <a:p>
            <a:r>
              <a:rPr lang="en-US" dirty="0"/>
              <a:t>© NAFNP 2025</a:t>
            </a:r>
          </a:p>
          <a:p>
            <a:endParaRPr lang="en-US" dirty="0"/>
          </a:p>
        </p:txBody>
      </p:sp>
    </p:spTree>
    <p:extLst>
      <p:ext uri="{BB962C8B-B14F-4D97-AF65-F5344CB8AC3E}">
        <p14:creationId xmlns:p14="http://schemas.microsoft.com/office/powerpoint/2010/main" val="3409511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79F0267-9D1C-BDA9-A152-B01CD379FC92}"/>
              </a:ext>
            </a:extLst>
          </p:cNvPr>
          <p:cNvSpPr>
            <a:spLocks noGrp="1"/>
          </p:cNvSpPr>
          <p:nvPr>
            <p:ph type="ctrTitle"/>
          </p:nvPr>
        </p:nvSpPr>
        <p:spPr>
          <a:xfrm>
            <a:off x="1524000" y="1243037"/>
            <a:ext cx="9144000" cy="2036191"/>
          </a:xfrm>
        </p:spPr>
        <p:txBody>
          <a:bodyPr>
            <a:noAutofit/>
          </a:bodyPr>
          <a:lstStyle/>
          <a:p>
            <a:r>
              <a:rPr lang="en-US" sz="4800" dirty="0"/>
              <a:t>Presentation Title</a:t>
            </a:r>
          </a:p>
        </p:txBody>
      </p:sp>
      <p:sp>
        <p:nvSpPr>
          <p:cNvPr id="2" name="Subtitle 1">
            <a:extLst>
              <a:ext uri="{FF2B5EF4-FFF2-40B4-BE49-F238E27FC236}">
                <a16:creationId xmlns:a16="http://schemas.microsoft.com/office/drawing/2014/main" id="{462B71DE-1BE4-E30B-0776-0DCA355177EB}"/>
              </a:ext>
            </a:extLst>
          </p:cNvPr>
          <p:cNvSpPr>
            <a:spLocks noGrp="1"/>
          </p:cNvSpPr>
          <p:nvPr>
            <p:ph type="subTitle" idx="1"/>
          </p:nvPr>
        </p:nvSpPr>
        <p:spPr>
          <a:xfrm>
            <a:off x="2400300" y="4446270"/>
            <a:ext cx="7536180" cy="1270000"/>
          </a:xfrm>
        </p:spPr>
        <p:txBody>
          <a:bodyPr>
            <a:normAutofit/>
          </a:bodyPr>
          <a:lstStyle/>
          <a:p>
            <a:r>
              <a:rPr lang="en-US" dirty="0"/>
              <a:t>Author First Name, Last Name</a:t>
            </a:r>
          </a:p>
          <a:p>
            <a:r>
              <a:rPr lang="en-US" dirty="0"/>
              <a:t>Credentials</a:t>
            </a:r>
          </a:p>
        </p:txBody>
      </p:sp>
      <p:sp>
        <p:nvSpPr>
          <p:cNvPr id="3" name="TextBox 2">
            <a:extLst>
              <a:ext uri="{FF2B5EF4-FFF2-40B4-BE49-F238E27FC236}">
                <a16:creationId xmlns:a16="http://schemas.microsoft.com/office/drawing/2014/main" id="{84E02C9E-CC25-82C8-203A-E8EAC041B1CC}"/>
              </a:ext>
            </a:extLst>
          </p:cNvPr>
          <p:cNvSpPr txBox="1"/>
          <p:nvPr/>
        </p:nvSpPr>
        <p:spPr>
          <a:xfrm>
            <a:off x="10325100" y="6446520"/>
            <a:ext cx="1752600" cy="369332"/>
          </a:xfrm>
          <a:prstGeom prst="rect">
            <a:avLst/>
          </a:prstGeom>
          <a:noFill/>
        </p:spPr>
        <p:txBody>
          <a:bodyPr wrap="square" rtlCol="0">
            <a:spAutoFit/>
          </a:bodyPr>
          <a:lstStyle/>
          <a:p>
            <a:r>
              <a:rPr lang="en-US" dirty="0"/>
              <a:t>© NAFNP 2025</a:t>
            </a:r>
          </a:p>
        </p:txBody>
      </p:sp>
    </p:spTree>
    <p:extLst>
      <p:ext uri="{BB962C8B-B14F-4D97-AF65-F5344CB8AC3E}">
        <p14:creationId xmlns:p14="http://schemas.microsoft.com/office/powerpoint/2010/main" val="103975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5DA771-8917-1C24-3622-7B8BF374D389}"/>
              </a:ext>
            </a:extLst>
          </p:cNvPr>
          <p:cNvPicPr>
            <a:picLocks noChangeAspect="1"/>
          </p:cNvPicPr>
          <p:nvPr/>
        </p:nvPicPr>
        <p:blipFill>
          <a:blip r:embed="rId3"/>
          <a:srcRect t="17258"/>
          <a:stretch/>
        </p:blipFill>
        <p:spPr>
          <a:xfrm>
            <a:off x="8961175" y="92263"/>
            <a:ext cx="2972215" cy="1095632"/>
          </a:xfrm>
          <a:prstGeom prst="rect">
            <a:avLst/>
          </a:prstGeom>
        </p:spPr>
      </p:pic>
      <p:sp>
        <p:nvSpPr>
          <p:cNvPr id="2" name="TextBox 1">
            <a:extLst>
              <a:ext uri="{FF2B5EF4-FFF2-40B4-BE49-F238E27FC236}">
                <a16:creationId xmlns:a16="http://schemas.microsoft.com/office/drawing/2014/main" id="{503BF795-ED6B-4BD8-4A50-2B23BD8BA0A9}"/>
              </a:ext>
            </a:extLst>
          </p:cNvPr>
          <p:cNvSpPr txBox="1"/>
          <p:nvPr/>
        </p:nvSpPr>
        <p:spPr>
          <a:xfrm>
            <a:off x="10218420" y="6385560"/>
            <a:ext cx="1905000" cy="369332"/>
          </a:xfrm>
          <a:prstGeom prst="rect">
            <a:avLst/>
          </a:prstGeom>
          <a:noFill/>
        </p:spPr>
        <p:txBody>
          <a:bodyPr wrap="square" rtlCol="0">
            <a:spAutoFit/>
          </a:bodyPr>
          <a:lstStyle/>
          <a:p>
            <a:r>
              <a:rPr lang="en-US" dirty="0"/>
              <a:t>© NAFNP 2025</a:t>
            </a:r>
          </a:p>
        </p:txBody>
      </p:sp>
      <p:sp>
        <p:nvSpPr>
          <p:cNvPr id="5" name="Content Placeholder 4">
            <a:extLst>
              <a:ext uri="{FF2B5EF4-FFF2-40B4-BE49-F238E27FC236}">
                <a16:creationId xmlns:a16="http://schemas.microsoft.com/office/drawing/2014/main" id="{E74CAEFC-7BA4-7DA8-2D4F-0C6A08E8A802}"/>
              </a:ext>
            </a:extLst>
          </p:cNvPr>
          <p:cNvSpPr>
            <a:spLocks noGrp="1"/>
          </p:cNvSpPr>
          <p:nvPr>
            <p:ph sz="quarter" idx="4"/>
          </p:nvPr>
        </p:nvSpPr>
        <p:spPr/>
        <p:txBody>
          <a:bodyPr/>
          <a:lstStyle/>
          <a:p>
            <a:endParaRPr lang="en-US"/>
          </a:p>
        </p:txBody>
      </p:sp>
      <p:sp>
        <p:nvSpPr>
          <p:cNvPr id="10" name="Title 9">
            <a:extLst>
              <a:ext uri="{FF2B5EF4-FFF2-40B4-BE49-F238E27FC236}">
                <a16:creationId xmlns:a16="http://schemas.microsoft.com/office/drawing/2014/main" id="{CF4E1C9C-C9E7-AC89-83C0-5C5B74209228}"/>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20112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9DC77B-673A-B3AB-18D9-0A245637AFDC}"/>
              </a:ext>
            </a:extLst>
          </p:cNvPr>
          <p:cNvPicPr>
            <a:picLocks noChangeAspect="1"/>
          </p:cNvPicPr>
          <p:nvPr/>
        </p:nvPicPr>
        <p:blipFill>
          <a:blip r:embed="rId3"/>
          <a:stretch>
            <a:fillRect/>
          </a:stretch>
        </p:blipFill>
        <p:spPr>
          <a:xfrm>
            <a:off x="9086578" y="46151"/>
            <a:ext cx="2975106" cy="1097375"/>
          </a:xfrm>
          <a:prstGeom prst="rect">
            <a:avLst/>
          </a:prstGeom>
        </p:spPr>
      </p:pic>
      <p:sp>
        <p:nvSpPr>
          <p:cNvPr id="3" name="TextBox 2">
            <a:extLst>
              <a:ext uri="{FF2B5EF4-FFF2-40B4-BE49-F238E27FC236}">
                <a16:creationId xmlns:a16="http://schemas.microsoft.com/office/drawing/2014/main" id="{01E7990C-E888-B276-32C8-D595E09AC38C}"/>
              </a:ext>
            </a:extLst>
          </p:cNvPr>
          <p:cNvSpPr txBox="1"/>
          <p:nvPr/>
        </p:nvSpPr>
        <p:spPr>
          <a:xfrm>
            <a:off x="9486900" y="6431280"/>
            <a:ext cx="2362200" cy="380569"/>
          </a:xfrm>
          <a:prstGeom prst="rect">
            <a:avLst/>
          </a:prstGeom>
          <a:noFill/>
        </p:spPr>
        <p:txBody>
          <a:bodyPr wrap="square" rtlCol="0">
            <a:spAutoFit/>
          </a:bodyPr>
          <a:lstStyle/>
          <a:p>
            <a:r>
              <a:rPr lang="en-US" dirty="0"/>
              <a:t>© NAFNP 2025</a:t>
            </a:r>
          </a:p>
        </p:txBody>
      </p:sp>
      <p:sp>
        <p:nvSpPr>
          <p:cNvPr id="8" name="Title 7">
            <a:extLst>
              <a:ext uri="{FF2B5EF4-FFF2-40B4-BE49-F238E27FC236}">
                <a16:creationId xmlns:a16="http://schemas.microsoft.com/office/drawing/2014/main" id="{62507EB5-4AF4-EC00-10A2-10B7E76573FB}"/>
              </a:ext>
            </a:extLst>
          </p:cNvPr>
          <p:cNvSpPr>
            <a:spLocks noGrp="1"/>
          </p:cNvSpPr>
          <p:nvPr>
            <p:ph type="title"/>
          </p:nvPr>
        </p:nvSpPr>
        <p:spPr/>
        <p:txBody>
          <a:bodyPr/>
          <a:lstStyle/>
          <a:p>
            <a:endParaRPr lang="en-US"/>
          </a:p>
        </p:txBody>
      </p:sp>
      <p:sp>
        <p:nvSpPr>
          <p:cNvPr id="11" name="Content Placeholder 10">
            <a:extLst>
              <a:ext uri="{FF2B5EF4-FFF2-40B4-BE49-F238E27FC236}">
                <a16:creationId xmlns:a16="http://schemas.microsoft.com/office/drawing/2014/main" id="{9151DFD2-E13D-6169-1E68-9137BC6A8E4A}"/>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3695820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7FA4FC1-F035-08B7-F337-E4DDCD142E16}"/>
              </a:ext>
            </a:extLst>
          </p:cNvPr>
          <p:cNvPicPr>
            <a:picLocks noChangeAspect="1"/>
          </p:cNvPicPr>
          <p:nvPr/>
        </p:nvPicPr>
        <p:blipFill>
          <a:blip r:embed="rId3"/>
          <a:stretch>
            <a:fillRect/>
          </a:stretch>
        </p:blipFill>
        <p:spPr>
          <a:xfrm>
            <a:off x="436881" y="477775"/>
            <a:ext cx="2975106" cy="1097375"/>
          </a:xfrm>
          <a:prstGeom prst="rect">
            <a:avLst/>
          </a:prstGeom>
        </p:spPr>
      </p:pic>
      <p:sp>
        <p:nvSpPr>
          <p:cNvPr id="5" name="TextBox 4">
            <a:extLst>
              <a:ext uri="{FF2B5EF4-FFF2-40B4-BE49-F238E27FC236}">
                <a16:creationId xmlns:a16="http://schemas.microsoft.com/office/drawing/2014/main" id="{7AB507CA-5EA0-28FF-730E-B35D330E877F}"/>
              </a:ext>
            </a:extLst>
          </p:cNvPr>
          <p:cNvSpPr txBox="1"/>
          <p:nvPr/>
        </p:nvSpPr>
        <p:spPr>
          <a:xfrm>
            <a:off x="10203180" y="6454140"/>
            <a:ext cx="1805940" cy="369332"/>
          </a:xfrm>
          <a:prstGeom prst="rect">
            <a:avLst/>
          </a:prstGeom>
          <a:noFill/>
        </p:spPr>
        <p:txBody>
          <a:bodyPr wrap="square" rtlCol="0">
            <a:spAutoFit/>
          </a:bodyPr>
          <a:lstStyle/>
          <a:p>
            <a:r>
              <a:rPr lang="en-US" dirty="0"/>
              <a:t>© NAFNP 2025</a:t>
            </a:r>
          </a:p>
        </p:txBody>
      </p:sp>
      <p:sp>
        <p:nvSpPr>
          <p:cNvPr id="7" name="Title 6">
            <a:extLst>
              <a:ext uri="{FF2B5EF4-FFF2-40B4-BE49-F238E27FC236}">
                <a16:creationId xmlns:a16="http://schemas.microsoft.com/office/drawing/2014/main" id="{BAF1E99B-8B4B-CE19-8136-309AAB2CBC96}"/>
              </a:ext>
            </a:extLst>
          </p:cNvPr>
          <p:cNvSpPr>
            <a:spLocks noGrp="1"/>
          </p:cNvSpPr>
          <p:nvPr>
            <p:ph type="ctrTitle"/>
          </p:nvPr>
        </p:nvSpPr>
        <p:spPr>
          <a:xfrm>
            <a:off x="3588444" y="629920"/>
            <a:ext cx="7760874" cy="1097375"/>
          </a:xfrm>
        </p:spPr>
        <p:txBody>
          <a:bodyPr/>
          <a:lstStyle/>
          <a:p>
            <a:endParaRPr lang="en-US" dirty="0"/>
          </a:p>
        </p:txBody>
      </p:sp>
      <p:sp>
        <p:nvSpPr>
          <p:cNvPr id="9" name="Subtitle 8">
            <a:extLst>
              <a:ext uri="{FF2B5EF4-FFF2-40B4-BE49-F238E27FC236}">
                <a16:creationId xmlns:a16="http://schemas.microsoft.com/office/drawing/2014/main" id="{309E2604-06AB-E7B8-32C6-65959728BC9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05306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729E305-FACD-1F98-6CEF-746F719C8548}"/>
              </a:ext>
            </a:extLst>
          </p:cNvPr>
          <p:cNvSpPr txBox="1"/>
          <p:nvPr/>
        </p:nvSpPr>
        <p:spPr>
          <a:xfrm>
            <a:off x="9989820" y="6416040"/>
            <a:ext cx="2004060" cy="369332"/>
          </a:xfrm>
          <a:prstGeom prst="rect">
            <a:avLst/>
          </a:prstGeom>
          <a:noFill/>
        </p:spPr>
        <p:txBody>
          <a:bodyPr wrap="square" rtlCol="0">
            <a:spAutoFit/>
          </a:bodyPr>
          <a:lstStyle/>
          <a:p>
            <a:r>
              <a:rPr lang="en-US" dirty="0"/>
              <a:t>© NAFNP 2025</a:t>
            </a:r>
          </a:p>
        </p:txBody>
      </p:sp>
      <p:sp>
        <p:nvSpPr>
          <p:cNvPr id="6" name="Content Placeholder 5">
            <a:extLst>
              <a:ext uri="{FF2B5EF4-FFF2-40B4-BE49-F238E27FC236}">
                <a16:creationId xmlns:a16="http://schemas.microsoft.com/office/drawing/2014/main" id="{31A0BBBD-B536-6B15-37BE-D212F0354E6D}"/>
              </a:ext>
            </a:extLst>
          </p:cNvPr>
          <p:cNvSpPr>
            <a:spLocks noGrp="1"/>
          </p:cNvSpPr>
          <p:nvPr>
            <p:ph idx="1"/>
          </p:nvPr>
        </p:nvSpPr>
        <p:spPr/>
        <p:txBody>
          <a:bodyPr/>
          <a:lstStyle/>
          <a:p>
            <a:endParaRPr lang="en-US"/>
          </a:p>
        </p:txBody>
      </p:sp>
      <p:sp>
        <p:nvSpPr>
          <p:cNvPr id="8" name="Title 7">
            <a:extLst>
              <a:ext uri="{FF2B5EF4-FFF2-40B4-BE49-F238E27FC236}">
                <a16:creationId xmlns:a16="http://schemas.microsoft.com/office/drawing/2014/main" id="{9B9DC8BB-6E84-0463-2CAA-77B3C6517E22}"/>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0366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2DE2B4-E543-1AF5-DA5D-F29838303DFA}"/>
              </a:ext>
            </a:extLst>
          </p:cNvPr>
          <p:cNvSpPr txBox="1"/>
          <p:nvPr/>
        </p:nvSpPr>
        <p:spPr>
          <a:xfrm>
            <a:off x="10058400" y="6420255"/>
            <a:ext cx="2133600" cy="369332"/>
          </a:xfrm>
          <a:prstGeom prst="rect">
            <a:avLst/>
          </a:prstGeom>
          <a:noFill/>
        </p:spPr>
        <p:txBody>
          <a:bodyPr wrap="square" rtlCol="0">
            <a:spAutoFit/>
          </a:bodyPr>
          <a:lstStyle/>
          <a:p>
            <a:r>
              <a:rPr lang="en-US" dirty="0"/>
              <a:t>© NAFNP 2025</a:t>
            </a:r>
          </a:p>
        </p:txBody>
      </p:sp>
      <p:sp>
        <p:nvSpPr>
          <p:cNvPr id="6" name="Title 5">
            <a:extLst>
              <a:ext uri="{FF2B5EF4-FFF2-40B4-BE49-F238E27FC236}">
                <a16:creationId xmlns:a16="http://schemas.microsoft.com/office/drawing/2014/main" id="{CF00AE1B-D166-BB12-9D5F-DDDC4D03A7D0}"/>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74770EC3-F410-7F7C-0FEF-CE93350039E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27206010"/>
      </p:ext>
    </p:extLst>
  </p:cSld>
  <p:clrMapOvr>
    <a:masterClrMapping/>
  </p:clrMapOvr>
</p:sld>
</file>

<file path=ppt/theme/theme1.xml><?xml version="1.0" encoding="utf-8"?>
<a:theme xmlns:a="http://schemas.openxmlformats.org/drawingml/2006/main" name="Office 2013 - 2022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97526f5-ac75-494d-8e03-0d3a0ef7e1f8">
      <Terms xmlns="http://schemas.microsoft.com/office/infopath/2007/PartnerControls"/>
    </lcf76f155ced4ddcb4097134ff3c332f>
    <TaxCatchAll xmlns="5b7d4f82-6b8c-4bc1-9556-75daa4beb83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A654057DFCC249A34B3C3D6D0545DC" ma:contentTypeVersion="15" ma:contentTypeDescription="Create a new document." ma:contentTypeScope="" ma:versionID="f435b80726000da330e260afa84c25bb">
  <xsd:schema xmlns:xsd="http://www.w3.org/2001/XMLSchema" xmlns:xs="http://www.w3.org/2001/XMLSchema" xmlns:p="http://schemas.microsoft.com/office/2006/metadata/properties" xmlns:ns2="797526f5-ac75-494d-8e03-0d3a0ef7e1f8" xmlns:ns3="5b7d4f82-6b8c-4bc1-9556-75daa4beb83d" targetNamespace="http://schemas.microsoft.com/office/2006/metadata/properties" ma:root="true" ma:fieldsID="8b9b0ad0618a6f0566bb80e1ecac857d" ns2:_="" ns3:_="">
    <xsd:import namespace="797526f5-ac75-494d-8e03-0d3a0ef7e1f8"/>
    <xsd:import namespace="5b7d4f82-6b8c-4bc1-9556-75daa4beb83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7526f5-ac75-494d-8e03-0d3a0ef7e1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95e0691-fe38-4e79-bc11-b1044a1d65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7d4f82-6b8c-4bc1-9556-75daa4beb83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dac5d3c-06bc-460c-983d-3fe97e06de73}" ma:internalName="TaxCatchAll" ma:showField="CatchAllData" ma:web="5b7d4f82-6b8c-4bc1-9556-75daa4beb83d">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CC9C2E-DE53-45F3-B778-712BBB20D299}">
  <ds:schemaRefs>
    <ds:schemaRef ds:uri="http://purl.org/dc/terms/"/>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5b7d4f82-6b8c-4bc1-9556-75daa4beb83d"/>
    <ds:schemaRef ds:uri="797526f5-ac75-494d-8e03-0d3a0ef7e1f8"/>
    <ds:schemaRef ds:uri="http://purl.org/dc/elements/1.1/"/>
  </ds:schemaRefs>
</ds:datastoreItem>
</file>

<file path=customXml/itemProps2.xml><?xml version="1.0" encoding="utf-8"?>
<ds:datastoreItem xmlns:ds="http://schemas.openxmlformats.org/officeDocument/2006/customXml" ds:itemID="{98846964-0F26-457A-9266-F59AF7D32A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7526f5-ac75-494d-8e03-0d3a0ef7e1f8"/>
    <ds:schemaRef ds:uri="5b7d4f82-6b8c-4bc1-9556-75daa4beb8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D48183-D589-4B2E-867C-C25305E010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2275</TotalTime>
  <Words>1296</Words>
  <Application>Microsoft Office PowerPoint</Application>
  <PresentationFormat>Widescreen</PresentationFormat>
  <Paragraphs>134</Paragraphs>
  <Slides>29</Slides>
  <Notes>14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29</vt:i4>
      </vt:variant>
    </vt:vector>
  </HeadingPairs>
  <TitlesOfParts>
    <vt:vector size="40" baseType="lpstr">
      <vt:lpstr>AdvOT863180fb</vt:lpstr>
      <vt:lpstr>AdvPS44A44B</vt:lpstr>
      <vt:lpstr>Aptos</vt:lpstr>
      <vt:lpstr>Arial</vt:lpstr>
      <vt:lpstr>Calibri</vt:lpstr>
      <vt:lpstr>Candara</vt:lpstr>
      <vt:lpstr>Tabarra Sans</vt:lpstr>
      <vt:lpstr>Tabarra Sans Bold</vt:lpstr>
      <vt:lpstr>Tabarra Sans Heavy</vt:lpstr>
      <vt:lpstr>Office 2013 - 2022 Theme</vt:lpstr>
      <vt:lpstr>Office Theme</vt:lpstr>
      <vt:lpstr>Start recording now.</vt:lpstr>
      <vt:lpstr>NAFNP Membership</vt:lpstr>
      <vt:lpstr>NAFNP Meeting Legal Disclaimer</vt:lpstr>
      <vt:lpstr>Presentation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References</vt:lpstr>
      <vt:lpstr>PowerPoint Presentation</vt:lpstr>
      <vt:lpstr>NAFNP Student Membership</vt:lpstr>
      <vt:lpstr>Stop recording now.</vt:lpstr>
      <vt:lpstr>PowerPoint Presentation</vt:lpstr>
      <vt:lpstr>Continuing Education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Matics</dc:creator>
  <cp:lastModifiedBy>Shaun Fagan</cp:lastModifiedBy>
  <cp:revision>7</cp:revision>
  <dcterms:created xsi:type="dcterms:W3CDTF">2024-03-07T19:07:11Z</dcterms:created>
  <dcterms:modified xsi:type="dcterms:W3CDTF">2025-08-21T15:49:38Z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0x010100E2A654057DFCC249A34B3C3D6D0545DC</vt:lpwstr>
  </property>
  <property fmtid="{D5CDD505-2E9C-101B-9397-08002B2CF9AE}" pid="3" name="MediaServiceImageTags">
    <vt:lpwstr/>
  </property>
</Properties>
</file>